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8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0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9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7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6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8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6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9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1E4E-2FB4-44FA-BC1E-061ECAEC9D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E6D3-E84D-42B8-A3DB-A13D6544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98" y="575395"/>
            <a:ext cx="4588019" cy="56075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22472" y="916971"/>
            <a:ext cx="52785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БАСАЛАЕВ Валерий Васильевич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01.05.1947 - 14.07.1982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95616" y="3240684"/>
            <a:ext cx="54054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подполковник, сотрудник военной контрразведки КГБ СССР, род. 1.5.1947 в г. Новосибирск. Русский.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Вооруженных Силах СССР с 21.9.65. Окончил Киевское ВОКУ.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Афганистан с августа 1980.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Исполнял советнические функции в частях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 афган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армии.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боевых операциях, рейдах.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Погиб 14.7.1982 при исполнении служебных обязанностей.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г. Ангарск Иркут. обл.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ЗАБОБОНИН Виктор Петрович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0239" y="2266863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ст. лейтенант, зам. ком-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мотострелковой роты по полит, части, род. 3.10.1959 в пос. Соколовка Красноярского края. Русский.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 Силах СССР с 5.8.77.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Окончил Уссурийское ВВАКУ.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1984.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операциях.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29.01.1985 мотострелковая рота, в составе которой он действовал, попала в засаду в р-не г.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Баглан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Группа во главе с ним выдвинулась во фланг противника с целью уничтожить его огневые точки. 3абобонин подобрался к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дувалу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и, бросив 2 гранаты, подавил расчет миномета. В это время с др.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огн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точки противник открыл по нему огонь. Был тяжело ранен и, не приходя в сознание, умер в госпитале.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орд. Красной Звезды (посмертно). Похоронен в г. Бирюсинск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Тайшетского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его именем названа улица.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0" y="553760"/>
            <a:ext cx="4740419" cy="59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Виктор Викторович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0239" y="2266863"/>
            <a:ext cx="5652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водитель, род. 5.5.1964 в г. Братск Иркут. обл. Русский. Учился в Дивногорском с.-х. техникуме.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3.5.83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Дивногорским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ГВК Красноярского края.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1983.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Принимал участие в боевых действиях.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Погиб 26.9.1984 в результате неосторожного обращения с оружием.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орденом Красной Звезды (посмертно).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Братске.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3" y="606094"/>
            <a:ext cx="4649499" cy="58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КЛИМЕНКОВ Александр Петрович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0239" y="2266863"/>
            <a:ext cx="5652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ст. лейтенант, ст. авиатехник самолета Ан-12,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род. 2.01.1961 в дер.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Шипицино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Чистоозерного р-на Новосибирской обл. Русский.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Силах СССР с 5.8.78. Окончил Иркутское ВВАИУ.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1983.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выполнении боевых полетов по обеспечению войск боеприпасами и вооружением действовал бесстрашно и инициативно. Оказывал большую помощь командиру корабля в обучении личного состава. 18.01.1984 самолет, в составе экипажа которого он выполнял очередной боевой вылет, был сбит. К. погиб.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орд. Красной Звезды (посмертно).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пгт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Усть-Уда Иркут, обл.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его именем названа улица.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9" y="447531"/>
            <a:ext cx="4772023" cy="58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КОМКОВ Анатолий Васильевич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подполковник, советник командира и нач. штаба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пех.полка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афганской армии, род. 21.9.1946 в с. Нерчинский Завод Читинской обл. Русский.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Силах СССР с 31.7.63.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Окончил Военную академию им. М.В. Фрунзе.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1981. Неоднократно участвовал в боевых операциях полка и проявил при этом мужество и стойкость. Расположенный отд. гарнизоном полк подвергался частым обстрелам со стороны мятежников. К. принимал непосредственное участие в организации отражения этих нападений. Умением владеть собой и личной храбростью воодушевлял афганских офицеров и солдат на выполнение боевых задач.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Погиб 10.5.1982 во время обстрела противником КП полка. За мужество и отвагу награжден орденом Красной Звезды (посмертно).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г. Ангарск Иркут, обл.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525463"/>
            <a:ext cx="4846929" cy="58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КОСАЧЕНКО Юрий Михайлович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начальник МТО отд. роты спецназа (в\ч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44633,459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ОРСПн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, род.6.8.1964 в г. Братск Иркут, обл. Русский. Работал автослесарем и учился в Братском индустриальном институте.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4.10.82 Братским ГВК.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дек.1982.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принимал участие в боях, проявил себя смелым и решительным воином. 23.01.1984 во время патрулирования участка маршрута БРДМ, в которой он находился, была подбита из засады и сорвалась в пропасть. К. погиб.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Братске.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его именем названа улица.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06" y="524387"/>
            <a:ext cx="4541694" cy="59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6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Виктор Геннадьевич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пулеметчик пар.-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дес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роты, род. 16.5.1960 в пос. Шамотный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Усольского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 Русский. Работал на Куйбышевской гидрометеостанции Новосибирской обл.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8.11.79 Куйбышевским РВК.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дек. 1979.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операциях. Проявил себя смелым воином, отлично владеющим вверенным оружием. В июне 1980 в бою за господствующую высоту действовал в составе пар.-десантного взвода. Проявляя инициативу и смекалку, зашел в тыл противника и огнем из пулемета вывел из строя пулемет, расчет, что способствовало успешному выполнению боевой задачи.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Погиб в бою 24.01.1981.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медалью "За боевые заслуги".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пос.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Новомальтинск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Усольского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его именем названа школа.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5" y="550342"/>
            <a:ext cx="4861214" cy="5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МИНЕЕВ Игорь Васильевич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мл. сержант, ком-р расчета орудия, род. 7.4.1964 в г. Зима Иркут, обл. Русский. Учился в ГПТУ-6.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3.10.82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Зиминским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ОГВК.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марта 1983.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Участвовал в боевых действиях.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Проявил стойкость, мужество и высокое воинское мастерство.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Погиб в бою 12.4.1984.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орд. Красной Звезды (посмертно).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с.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Ухтуй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Зиминского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одна из улиц названа его именем.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93" y="602729"/>
            <a:ext cx="4939580" cy="58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НЕФЕДЬЕВ Александр Александрович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лейтенант, ком-р мотострелкового взвода, род. 28.02.1958 в г. Иркутск. Русский.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Силах СССР с 31.8.75.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После Уссурийского СВУ окончил Дальневосточное ВОКУ.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дек. 1979.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26 по 28.4.80 во время доставки хлеба и продуктов питания афганцам в один из уездов Н. проявил себя требовательным и решительным ком-ром. За это время взводом в боях было уничтожено 3 машины, 6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огн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точек противника.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бою 28.4.1980 в р-не г.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Тирин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критической ситуации Нефедьев личным примером поднял взвод в атаку, в ходе которой погиб.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орд. Красного Знамени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на родине.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61" y="393700"/>
            <a:ext cx="4953866" cy="60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Андрей Владимирович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механик-водитель БМП, род. 29.5.1966 в г. Тулун Иркут, обл. Русский. Работал на з-де в г. Братск Иркут, обл.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24.10.84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Падунским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РВК Братска.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апр. 1985.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Колонна, в составе которой он вел свою машину, 14.12.1985 подверглась обстрелу. Действуя смело и решительно, О. вывел БМП на выгодную позицию, обеспечив экипажу возможность ведения огня по противнику. При смене позиции его машина подорвалась на мине. Покинув ее, О. продолжал отражать нападение, но был смертельно ранен.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орд.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пос. Гидростроитель г. Братск.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8" y="396298"/>
            <a:ext cx="4676775" cy="60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ПРЯХОВ Игорь Сергеевич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мл. сержант, ком-р отделения (в\ч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пп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35651, 154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ООСПн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род. 6.01.1968 в г. Барнаул. Русский. Работал на Барнаульском моторном з-де.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25.4.86 Ленинским РВК Барнаула.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ноября 1986.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Принимал участие в боевых действиях.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Проявил себя храбрым и мужественным воином.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27.11.87 при захвате каравана противника с оружием, действуя в группе прикрытия, метким огнем из автомата подавил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огн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точку, откуда противник вел обстрел вертолета.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5.01.1988 при досмотре каравана обнаружил и изъял 2 ед. стрелкового оружия.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отходе группы был смертельно ранен.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медалью "За боевые заслуги" и орд. Красной Звезды (посмертно).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г. Усть-Илимск Иркут, обл.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8" y="488429"/>
            <a:ext cx="4417869" cy="57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22472" y="916971"/>
            <a:ext cx="5278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ВОБЛИКОВ Сергей Иванович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22472" y="2167760"/>
            <a:ext cx="55695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сержант, пом.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 аппаратной войск спецсвязи КГБ СССР, род. 9.11.1961 в г. Братск Иркутской обл. Русский. Окончил ПТУ и работал слесарем на з-де отопит, оборудования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Вооруженные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СССР призван 15.11.79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Падунским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 Братска.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 успешно решал задачи по обеспечению связи в боевой обстановке.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Умело обучал и воспитывал подчиненных.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11.9.1981 при доставке грузов в часть на окраине Кабула колонна автомобилей подверглась внезапному нападению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противника. Вместе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товарищами В. занял оборону и вступил в неравную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боя погиб.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отвагу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 (посмертно).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Братске.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50" y="595312"/>
            <a:ext cx="44862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СВЕТЛОЛОБОВ Геннадий Николаевич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капитан,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нач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-к штаба танк, батальона, род. 1.11.1956 в с.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Дубровск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Киренского р-на Иркут. обл. Русский.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Силах СССР с 1.9.74. Окончил Благовещенское ВТКУ.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апр. 1985.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опер-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ях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Проявил мужество, отвагу и высокое воинское мастерство. 11.10.86 во время боевых действий в р-не нас. пункта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Чарикар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провинции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Парван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мотострелковое подразделение подверглось интенсивному обстрелу. Тогда С. возглавил танк, группу, которая, обойдя противника, уничтожила 4 огневые точки. В ходе маневра С. был тяжело ранен и 20.10.1986 от полученных ран умер в госпитале.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орд. Красной Звезды и орд. Красного Знамени (посмертно).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г. Киренск Иркут. обл.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Там его именем названа одна из улиц.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85" y="476106"/>
            <a:ext cx="4675042" cy="5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ТЮНЕВ Петр Георгиевич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ст. лейтенант, ст. бортовой авиационный техник самолета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Ан-12, род. 27.10.1957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пгт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Тайтурка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Усольского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 Русский.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Вооруженных Силах СССР с 31.7.75.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Окончил Иркутское ВВАИУ.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1983.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в составе экипажа самолета Ан-12 выполнял ответственные боевые задания по перевозке воинских грузов и личного состава.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этом действовал смело, проявляя инициативу, мужество и высокое профессиональное мастерство.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18.01.1984 во время боевого вылета самолет был сбит противником.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Тюнев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погиб.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орд. Красной Звезды (посмертно).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родном поселке. Его именем названа одна из улиц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пгт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Тайтурка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14" y="482168"/>
            <a:ext cx="4580658" cy="58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ХОМКОЛОВ Руслан Юрьевич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повар отд. Автомобильного батальона, род.17.01.1966 в с. Олонки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Боханского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Усть-Ордынский Бурятский АО Иркут, обл. Русский. Работал в Кировском лесхозе.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19.4.85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Боханским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РВК.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апр. 1986.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Автомобильная колонна, в состав группы сопровождения которой он входил, 31.8.1986 подверглась обстрелу противника. Отражая внезапное нападение, X. действовал смело и решительно.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этом бою погиб.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орденом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на родине.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Одна из улиц с. Олонки названа его именем.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470044"/>
            <a:ext cx="4738254" cy="58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4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ШЛОМА Дмитрий Николаевич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ст. лейтенант, командир взвода отдельного батальона охраны, род. 27.12.1962г. в г. Душанбе Таджикской ССР. Русский.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Вооружённых Силах СССР с 05.08.1980г.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Окончил Дальневосточное ВОКУ в 1984г.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августа 1986г.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Умер 12.11.1986г. от ран, полученных в бою.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награждён орденом "Красная Звезда" (посмертно).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на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Маратовском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кладбище в г. Иркутск.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6" y="538163"/>
            <a:ext cx="4693228" cy="59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ШУШКЕВИЧ Олег Васильевич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разведчик пар.-десантного полка, род. 7.3.1964 в г. Бирюсинск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Тайшетского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 Русский. Учился в Красноярском физкультурном техникуме.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10.10.83 Железнодорожным РВК Красноярска.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июня 1984.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Проявил мужество, стойкость, отвагу, высокое воинское мастерство и самоотверженность. 7.9.1984 в ходе боевой опер-и в провинции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Парван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взвод, в составе которого он действовал, встретил упорное сопротивление противника.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создавшейся критической ситуации III. с группой обхода выдвинулся во фланг противнику и огнем из автомата подавил его огневую точку и вывел из строя несколько мятежников.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этом бою был смертельно ранен.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орд. Красной Звезды (посмертно).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родном городе.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именем названа одна из улиц Бирюсинска.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6" y="566606"/>
            <a:ext cx="4497533" cy="5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ЮРЧЕНКО Юрий Николаевич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0067"/>
            <a:ext cx="56526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начальник радио приборного комплекса ЗСУ, род. 22.11.1960 в г. Ангарск Иркут. обл. Русский.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10.5.79 Ангарским ГВК.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янв. 1980.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Принимал участие в 4 рейдовых операциях. Проявил мужество и отвагу. 6.12.1980 расчет ЗСУ, в составе которого он действовал, прикрывал мотострелковую роту, подвергшуюся обстрелу при выдвижении в составе сводного отряда в р-н боевых действий. Метким прицельным огнем зенитчики подавили 4 огневые точки противника. Устраняя возникшую неисправность в установке, Ю. был смертельно ранен.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орденом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родном городе.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1" y="481013"/>
            <a:ext cx="4608368" cy="58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ВЫСОТИН Владимир Дмитриевич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515937"/>
            <a:ext cx="4941744" cy="58649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65744" y="2316163"/>
            <a:ext cx="56526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лейтенант, ком-р вертолета Ми-8, род. 15.9.1957 в 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р-на Иркут, обл. Русский.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Силах СССР с 30.7.75.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Саратовское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 с июля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6 боевых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ходе которых осуществил высадку 120 групп десанта и доставил по назначению 80 т воинских грузов.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его боевом счету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уничтоженных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 крупнокалиберных пулеметов, 2 склада, 3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20.3.1985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перевозке военнослужащих из г. Газни в г. Бараки вертолет Ми-8, ком-ром которого он являлся, был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сбит.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пассажиры погибли.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отвагу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Красной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(посмертно).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г. Усть-Кут Иркут, обл.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ГЕРАСИМЧУК Александр Викторович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5744" y="2316163"/>
            <a:ext cx="56526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пожарный, род. 12.01.1968 в нас. пункте Бурятский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Аларского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Усть-Ордынского Бурятского АО Иркут, обл. Русский. Работал в совхозе "Ленинский"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Куйтунского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3.5.86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Куйтунским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РВК.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авг. 1986.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вступал в схватку с противником при охране топливных трубопроводов и при восстановлении их после диверсий.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11.8.1987, находясь в карауле по охране важного военного объекта, был убит снайпером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орд.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пос. Ленинск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Куйтунского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13" y="649734"/>
            <a:ext cx="4656859" cy="58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 Лев Владимирович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5657" y="2167761"/>
            <a:ext cx="56526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сержант, ком-р огнемет, отделения, род. 19.02.1968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г.Братск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Иркут, обл. Русский. Учился в Киевском ин-те инженеров гражданской авиации.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2.7.86 Жовтневым РВК г. Киев. В Республике Афганистан с ноября 1986.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действиях, грамотно и умело командовал отделением. 30.01.1988 во время боя группа противника предприняла попытку выхода из окружения и атаковала подразделение разведчиков, которому было придано отделение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огнеметчиков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Г. смело выдвинулся во фланг противника и выстрелами из огнемета подавил 3 огневые точки, но сам был смертельно ранен осколками мины. За мужество и отвагу награжден орденом Красной Звезды (посмертно).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пос. Гидростроитель г. Братск.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4" y="439737"/>
            <a:ext cx="4875069" cy="5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 Андрей Юрьевич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7728" y="2316163"/>
            <a:ext cx="5652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мл. сержант, ком-р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мотострелк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отделения, род. 12.3.1968 в г. Тулун Иркут, обл. Русский. Работал в магазине № 4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Тулунторга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10.5.86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Тулунским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ГВК. В Республике Афганистан с ноября 1986.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Участвовал в боевых операциях.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22.02.1987 в бою при отражении  нападения противника на автомобильную колонну, в группе сопровождения которой действовало его отделение, одна из боевых машин вышла из строя. Оценив обстановку, Е. под огневым прикрытием товарищей добрался до поврежденной БМП и помог механику-водителю устранить неисправность. В ходе боя был смертельно ранен осколками мины. За мужество и отвагу награжден орденом Красной Звезды (посмертно). Похоронен в г. Тулун.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именем названы одна из улиц и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шк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№ 4 этого города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" y="563856"/>
            <a:ext cx="4779820" cy="5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ЕРОШЕНКО Юрий Николаевич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7761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стрелок, род. 27.10.1962 в с.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Едогон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Тулунского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 Русский. Учился в Красноярском механическом техникуме.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15.4.82 Ленинским РВК Красноярска.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июля 1982. Во время боевой опер-и 4.9.1982, действуя в составе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развед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  дозора,   одним   из   первых   заметил группу  мятежников,   которые   пытались атаковать основные силы роты с фланга. Открыв огонь,  заставил противника залечь и до подхода подкрепления сдерживал его продвижение.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этом бою погиб.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орд.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родном селе.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60" y="620713"/>
            <a:ext cx="4651231" cy="5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 Николай Сергеевич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872" y="2167761"/>
            <a:ext cx="5652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ефрейтор, стрелок — пом. гранатометчика, род. 15.12.1960 в г. Ангарск Иркут, обл. Русский.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19.4.79 Ангарским ГВК.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февр. 1980.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операциях. 12.12.1980 действовал в составе подразделения, выполнявшего задачу по овладению господствующей высотой. Ж. скрытно выдвинулся в тыл обороняющегося противника и вывел из строя расчет крупнокалиберного, пулемета, что позволило подразделению захватить позиции мятежников на высоте. В этом бою он был смертельно ранен.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мужество и отвагу награжден орд.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в Ангарске.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61" y="563506"/>
            <a:ext cx="4749512" cy="5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7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46" y="916971"/>
            <a:ext cx="566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Сергей Иннокентьевич</a:t>
            </a:r>
            <a:endParaRPr lang="ru-RU" sz="6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0239" y="2266863"/>
            <a:ext cx="56526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рядовой, сапер, род. 2.10.1961 в г. Бирюсинск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Тайшетского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р-на Иркут, обл. Русский. Окончил горно-трансп. техникум в Новокузнецке Кемеровской, обл.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Вооруженные Силы СССР призван 13.11.80 Кузнецким РВК Новокузнецка.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Республике Афганистан с янв. 1981.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Неоднократно участвовал в боевых операциях.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18.12.1982 во время боя с мятежниками, занявшими господствующую высоту, с которой они контролировали дорогу, погиб, проявив смелость и самоотверженность.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Награжден медалью "За отвагу" и орд. Красной Звезды (посмертно).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Похоронен на родине.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именем названа одна из улиц Бирюсинска.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22" y="520657"/>
            <a:ext cx="4958195" cy="59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2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2683</Words>
  <Application>Microsoft Office PowerPoint</Application>
  <PresentationFormat>Произвольный</PresentationFormat>
  <Paragraphs>189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2023-02-12T10:28:42Z</dcterms:created>
  <dcterms:modified xsi:type="dcterms:W3CDTF">2023-02-14T05:22:52Z</dcterms:modified>
</cp:coreProperties>
</file>