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89" r:id="rId3"/>
    <p:sldId id="302" r:id="rId4"/>
    <p:sldId id="301" r:id="rId5"/>
    <p:sldId id="290" r:id="rId6"/>
    <p:sldId id="296" r:id="rId7"/>
    <p:sldId id="294" r:id="rId8"/>
    <p:sldId id="295" r:id="rId9"/>
    <p:sldId id="262" r:id="rId10"/>
    <p:sldId id="299" r:id="rId11"/>
    <p:sldId id="300" r:id="rId12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3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image" Target="../media/image13.jpeg"/><Relationship Id="rId6" Type="http://schemas.openxmlformats.org/officeDocument/2006/relationships/image" Target="../media/image14.jpg"/><Relationship Id="rId5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40379-9BD8-4915-B2A9-FAB8D9A3336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179D5-7512-4E28-A8D5-9B529156BA42}">
      <dgm:prSet phldrT="[Текст]"/>
      <dgm:spPr/>
      <dgm:t>
        <a:bodyPr/>
        <a:lstStyle/>
        <a:p>
          <a:pPr algn="ctr"/>
          <a:r>
            <a:rPr lang="ru-RU" dirty="0"/>
            <a:t>    </a:t>
          </a:r>
          <a:r>
            <a:rPr lang="en-US" dirty="0"/>
            <a:t>XX </a:t>
          </a:r>
          <a:r>
            <a:rPr lang="ru-RU" dirty="0"/>
            <a:t> Городская научно-практическая  конференция  «Первоцвет»</a:t>
          </a:r>
        </a:p>
      </dgm:t>
    </dgm:pt>
    <dgm:pt modelId="{98FBE90D-82B5-4F6F-BF25-0332B48F22CD}" type="parTrans" cxnId="{2C632F9A-8B1F-4221-B598-2698C4CB206E}">
      <dgm:prSet/>
      <dgm:spPr/>
      <dgm:t>
        <a:bodyPr/>
        <a:lstStyle/>
        <a:p>
          <a:endParaRPr lang="ru-RU"/>
        </a:p>
      </dgm:t>
    </dgm:pt>
    <dgm:pt modelId="{AC4F4E36-44CB-4DE6-8B9E-D834D2A502C1}" type="sibTrans" cxnId="{2C632F9A-8B1F-4221-B598-2698C4CB206E}">
      <dgm:prSet/>
      <dgm:spPr/>
      <dgm:t>
        <a:bodyPr/>
        <a:lstStyle/>
        <a:p>
          <a:endParaRPr lang="ru-RU"/>
        </a:p>
      </dgm:t>
    </dgm:pt>
    <dgm:pt modelId="{6793C76F-FD88-4087-A4F1-1D6201F35670}">
      <dgm:prSet phldrT="[Текст]"/>
      <dgm:spPr/>
      <dgm:t>
        <a:bodyPr/>
        <a:lstStyle/>
        <a:p>
          <a:pPr algn="ctr"/>
          <a:r>
            <a:rPr lang="en-US" dirty="0"/>
            <a:t>XX </a:t>
          </a:r>
          <a:r>
            <a:rPr lang="ru-RU" dirty="0"/>
            <a:t>  Городская научно-практическая конференция  «Серебряный росток»</a:t>
          </a:r>
        </a:p>
      </dgm:t>
    </dgm:pt>
    <dgm:pt modelId="{1B9D9012-D450-48E1-84CB-8A175643D7F0}" type="parTrans" cxnId="{EB48B045-5984-423D-88B9-80612B82AF65}">
      <dgm:prSet/>
      <dgm:spPr/>
      <dgm:t>
        <a:bodyPr/>
        <a:lstStyle/>
        <a:p>
          <a:endParaRPr lang="ru-RU"/>
        </a:p>
      </dgm:t>
    </dgm:pt>
    <dgm:pt modelId="{9D500F6A-7FD1-42FF-ACB4-369B1DEDDA64}" type="sibTrans" cxnId="{EB48B045-5984-423D-88B9-80612B82AF65}">
      <dgm:prSet/>
      <dgm:spPr/>
      <dgm:t>
        <a:bodyPr/>
        <a:lstStyle/>
        <a:p>
          <a:endParaRPr lang="ru-RU"/>
        </a:p>
      </dgm:t>
    </dgm:pt>
    <dgm:pt modelId="{F5B00F23-AF42-4886-B4E6-2B806069A838}">
      <dgm:prSet phldrT="[Текст]"/>
      <dgm:spPr/>
      <dgm:t>
        <a:bodyPr/>
        <a:lstStyle/>
        <a:p>
          <a:pPr algn="ctr"/>
          <a:r>
            <a:rPr lang="ru-RU" dirty="0" err="1"/>
            <a:t>Стажировочная</a:t>
          </a:r>
          <a:r>
            <a:rPr lang="ru-RU" dirty="0"/>
            <a:t> площадка  Городских экологических  образовательных практик</a:t>
          </a:r>
        </a:p>
      </dgm:t>
    </dgm:pt>
    <dgm:pt modelId="{D56150FD-C0EA-43E0-A711-F7A46A34EFCF}" type="parTrans" cxnId="{37B1F03E-E81F-4D0C-ADA2-816E919FBB7C}">
      <dgm:prSet/>
      <dgm:spPr/>
      <dgm:t>
        <a:bodyPr/>
        <a:lstStyle/>
        <a:p>
          <a:endParaRPr lang="ru-RU"/>
        </a:p>
      </dgm:t>
    </dgm:pt>
    <dgm:pt modelId="{CB873319-5989-4CA1-B6B9-3241D4D89F5C}" type="sibTrans" cxnId="{37B1F03E-E81F-4D0C-ADA2-816E919FBB7C}">
      <dgm:prSet/>
      <dgm:spPr/>
      <dgm:t>
        <a:bodyPr/>
        <a:lstStyle/>
        <a:p>
          <a:endParaRPr lang="ru-RU"/>
        </a:p>
      </dgm:t>
    </dgm:pt>
    <dgm:pt modelId="{B9D21BD5-A5E0-4CE8-9063-8EC167F4E837}" type="pres">
      <dgm:prSet presAssocID="{EB840379-9BD8-4915-B2A9-FAB8D9A33366}" presName="linear" presStyleCnt="0">
        <dgm:presLayoutVars>
          <dgm:dir/>
          <dgm:resizeHandles val="exact"/>
        </dgm:presLayoutVars>
      </dgm:prSet>
      <dgm:spPr/>
    </dgm:pt>
    <dgm:pt modelId="{3F037BD8-135F-4BA9-B3BE-E6752F591FF9}" type="pres">
      <dgm:prSet presAssocID="{D0C179D5-7512-4E28-A8D5-9B529156BA42}" presName="comp" presStyleCnt="0"/>
      <dgm:spPr/>
    </dgm:pt>
    <dgm:pt modelId="{74E6E2FC-837D-4227-A2E5-854D757317EB}" type="pres">
      <dgm:prSet presAssocID="{D0C179D5-7512-4E28-A8D5-9B529156BA42}" presName="box" presStyleLbl="node1" presStyleIdx="0" presStyleCnt="3"/>
      <dgm:spPr/>
    </dgm:pt>
    <dgm:pt modelId="{B0C156E7-8E2E-42D1-83E3-A0695F7164C7}" type="pres">
      <dgm:prSet presAssocID="{D0C179D5-7512-4E28-A8D5-9B529156BA42}" presName="img" presStyleLbl="fgImgPlace1" presStyleIdx="0" presStyleCnt="3"/>
      <dgm:spPr/>
    </dgm:pt>
    <dgm:pt modelId="{BF195294-103E-40F4-8298-943D370B25BD}" type="pres">
      <dgm:prSet presAssocID="{D0C179D5-7512-4E28-A8D5-9B529156BA42}" presName="text" presStyleLbl="node1" presStyleIdx="0" presStyleCnt="3">
        <dgm:presLayoutVars>
          <dgm:bulletEnabled val="1"/>
        </dgm:presLayoutVars>
      </dgm:prSet>
      <dgm:spPr/>
    </dgm:pt>
    <dgm:pt modelId="{8A6F560F-5DF2-4DCD-A630-278C829982C2}" type="pres">
      <dgm:prSet presAssocID="{AC4F4E36-44CB-4DE6-8B9E-D834D2A502C1}" presName="spacer" presStyleCnt="0"/>
      <dgm:spPr/>
    </dgm:pt>
    <dgm:pt modelId="{2712059E-374E-4715-B831-A528CC8E7EB7}" type="pres">
      <dgm:prSet presAssocID="{6793C76F-FD88-4087-A4F1-1D6201F35670}" presName="comp" presStyleCnt="0"/>
      <dgm:spPr/>
    </dgm:pt>
    <dgm:pt modelId="{ED03152A-D241-4801-8A12-60229BE55E49}" type="pres">
      <dgm:prSet presAssocID="{6793C76F-FD88-4087-A4F1-1D6201F35670}" presName="box" presStyleLbl="node1" presStyleIdx="1" presStyleCnt="3"/>
      <dgm:spPr/>
    </dgm:pt>
    <dgm:pt modelId="{4F0488C1-F98F-4C4A-9A7D-ECB887C76008}" type="pres">
      <dgm:prSet presAssocID="{6793C76F-FD88-4087-A4F1-1D6201F35670}" presName="img" presStyleLbl="fgImgPlace1" presStyleIdx="1" presStyleCnt="3"/>
      <dgm:spPr/>
    </dgm:pt>
    <dgm:pt modelId="{AA4B69B6-817E-432E-B53C-FF94DA27C350}" type="pres">
      <dgm:prSet presAssocID="{6793C76F-FD88-4087-A4F1-1D6201F35670}" presName="text" presStyleLbl="node1" presStyleIdx="1" presStyleCnt="3">
        <dgm:presLayoutVars>
          <dgm:bulletEnabled val="1"/>
        </dgm:presLayoutVars>
      </dgm:prSet>
      <dgm:spPr/>
    </dgm:pt>
    <dgm:pt modelId="{7FBC833C-A3E7-4E91-A75E-8047FBD0E6AE}" type="pres">
      <dgm:prSet presAssocID="{9D500F6A-7FD1-42FF-ACB4-369B1DEDDA64}" presName="spacer" presStyleCnt="0"/>
      <dgm:spPr/>
    </dgm:pt>
    <dgm:pt modelId="{936979C8-D714-4CAE-9ED9-1385FF412863}" type="pres">
      <dgm:prSet presAssocID="{F5B00F23-AF42-4886-B4E6-2B806069A838}" presName="comp" presStyleCnt="0"/>
      <dgm:spPr/>
    </dgm:pt>
    <dgm:pt modelId="{EC69DFDC-02F6-40F5-9AA6-BA2631A8875B}" type="pres">
      <dgm:prSet presAssocID="{F5B00F23-AF42-4886-B4E6-2B806069A838}" presName="box" presStyleLbl="node1" presStyleIdx="2" presStyleCnt="3"/>
      <dgm:spPr/>
    </dgm:pt>
    <dgm:pt modelId="{CD784EB2-2C0D-4030-8E06-1231623B96FB}" type="pres">
      <dgm:prSet presAssocID="{F5B00F23-AF42-4886-B4E6-2B806069A838}" presName="img" presStyleLbl="fgImgPlace1" presStyleIdx="2" presStyleCnt="3"/>
      <dgm:spPr/>
    </dgm:pt>
    <dgm:pt modelId="{1A341E3F-8A05-45D8-B1E7-34E4C2718E1D}" type="pres">
      <dgm:prSet presAssocID="{F5B00F23-AF42-4886-B4E6-2B806069A838}" presName="text" presStyleLbl="node1" presStyleIdx="2" presStyleCnt="3">
        <dgm:presLayoutVars>
          <dgm:bulletEnabled val="1"/>
        </dgm:presLayoutVars>
      </dgm:prSet>
      <dgm:spPr/>
    </dgm:pt>
  </dgm:ptLst>
  <dgm:cxnLst>
    <dgm:cxn modelId="{091A4B31-F2E0-4D40-BFE6-263A0A0A724D}" type="presOf" srcId="{EB840379-9BD8-4915-B2A9-FAB8D9A33366}" destId="{B9D21BD5-A5E0-4CE8-9063-8EC167F4E837}" srcOrd="0" destOrd="0" presId="urn:microsoft.com/office/officeart/2005/8/layout/vList4"/>
    <dgm:cxn modelId="{37B1F03E-E81F-4D0C-ADA2-816E919FBB7C}" srcId="{EB840379-9BD8-4915-B2A9-FAB8D9A33366}" destId="{F5B00F23-AF42-4886-B4E6-2B806069A838}" srcOrd="2" destOrd="0" parTransId="{D56150FD-C0EA-43E0-A711-F7A46A34EFCF}" sibTransId="{CB873319-5989-4CA1-B6B9-3241D4D89F5C}"/>
    <dgm:cxn modelId="{144BF260-7C33-4C7B-9FF8-5ED8F3F626C7}" type="presOf" srcId="{D0C179D5-7512-4E28-A8D5-9B529156BA42}" destId="{74E6E2FC-837D-4227-A2E5-854D757317EB}" srcOrd="0" destOrd="0" presId="urn:microsoft.com/office/officeart/2005/8/layout/vList4"/>
    <dgm:cxn modelId="{EB48B045-5984-423D-88B9-80612B82AF65}" srcId="{EB840379-9BD8-4915-B2A9-FAB8D9A33366}" destId="{6793C76F-FD88-4087-A4F1-1D6201F35670}" srcOrd="1" destOrd="0" parTransId="{1B9D9012-D450-48E1-84CB-8A175643D7F0}" sibTransId="{9D500F6A-7FD1-42FF-ACB4-369B1DEDDA64}"/>
    <dgm:cxn modelId="{85533D77-9B74-481C-8EC0-0127E9D31123}" type="presOf" srcId="{6793C76F-FD88-4087-A4F1-1D6201F35670}" destId="{AA4B69B6-817E-432E-B53C-FF94DA27C350}" srcOrd="1" destOrd="0" presId="urn:microsoft.com/office/officeart/2005/8/layout/vList4"/>
    <dgm:cxn modelId="{34FB0986-88B4-4341-AEAF-9545EA224630}" type="presOf" srcId="{F5B00F23-AF42-4886-B4E6-2B806069A838}" destId="{EC69DFDC-02F6-40F5-9AA6-BA2631A8875B}" srcOrd="0" destOrd="0" presId="urn:microsoft.com/office/officeart/2005/8/layout/vList4"/>
    <dgm:cxn modelId="{6E285E8F-2B75-44B8-B202-8FA17786143A}" type="presOf" srcId="{6793C76F-FD88-4087-A4F1-1D6201F35670}" destId="{ED03152A-D241-4801-8A12-60229BE55E49}" srcOrd="0" destOrd="0" presId="urn:microsoft.com/office/officeart/2005/8/layout/vList4"/>
    <dgm:cxn modelId="{2C632F9A-8B1F-4221-B598-2698C4CB206E}" srcId="{EB840379-9BD8-4915-B2A9-FAB8D9A33366}" destId="{D0C179D5-7512-4E28-A8D5-9B529156BA42}" srcOrd="0" destOrd="0" parTransId="{98FBE90D-82B5-4F6F-BF25-0332B48F22CD}" sibTransId="{AC4F4E36-44CB-4DE6-8B9E-D834D2A502C1}"/>
    <dgm:cxn modelId="{282C3BA8-8ED9-489C-8481-1C8994A67A6C}" type="presOf" srcId="{D0C179D5-7512-4E28-A8D5-9B529156BA42}" destId="{BF195294-103E-40F4-8298-943D370B25BD}" srcOrd="1" destOrd="0" presId="urn:microsoft.com/office/officeart/2005/8/layout/vList4"/>
    <dgm:cxn modelId="{65AEF6E5-FB7C-4AD5-A11E-6CF1857518CD}" type="presOf" srcId="{F5B00F23-AF42-4886-B4E6-2B806069A838}" destId="{1A341E3F-8A05-45D8-B1E7-34E4C2718E1D}" srcOrd="1" destOrd="0" presId="urn:microsoft.com/office/officeart/2005/8/layout/vList4"/>
    <dgm:cxn modelId="{31045C30-6B93-468F-9E7B-BF4510A5C924}" type="presParOf" srcId="{B9D21BD5-A5E0-4CE8-9063-8EC167F4E837}" destId="{3F037BD8-135F-4BA9-B3BE-E6752F591FF9}" srcOrd="0" destOrd="0" presId="urn:microsoft.com/office/officeart/2005/8/layout/vList4"/>
    <dgm:cxn modelId="{75DF4198-46A0-480B-8C83-AAEA6037543E}" type="presParOf" srcId="{3F037BD8-135F-4BA9-B3BE-E6752F591FF9}" destId="{74E6E2FC-837D-4227-A2E5-854D757317EB}" srcOrd="0" destOrd="0" presId="urn:microsoft.com/office/officeart/2005/8/layout/vList4"/>
    <dgm:cxn modelId="{D13599FC-FD29-42E5-A664-6B2A38C61055}" type="presParOf" srcId="{3F037BD8-135F-4BA9-B3BE-E6752F591FF9}" destId="{B0C156E7-8E2E-42D1-83E3-A0695F7164C7}" srcOrd="1" destOrd="0" presId="urn:microsoft.com/office/officeart/2005/8/layout/vList4"/>
    <dgm:cxn modelId="{087C7DB6-7242-4DEB-94B7-43D88069A747}" type="presParOf" srcId="{3F037BD8-135F-4BA9-B3BE-E6752F591FF9}" destId="{BF195294-103E-40F4-8298-943D370B25BD}" srcOrd="2" destOrd="0" presId="urn:microsoft.com/office/officeart/2005/8/layout/vList4"/>
    <dgm:cxn modelId="{E9180A03-9DC0-4CC2-9C52-0FBC7A300C1D}" type="presParOf" srcId="{B9D21BD5-A5E0-4CE8-9063-8EC167F4E837}" destId="{8A6F560F-5DF2-4DCD-A630-278C829982C2}" srcOrd="1" destOrd="0" presId="urn:microsoft.com/office/officeart/2005/8/layout/vList4"/>
    <dgm:cxn modelId="{0E7DE1B7-5362-4604-9991-E15C5F3795A8}" type="presParOf" srcId="{B9D21BD5-A5E0-4CE8-9063-8EC167F4E837}" destId="{2712059E-374E-4715-B831-A528CC8E7EB7}" srcOrd="2" destOrd="0" presId="urn:microsoft.com/office/officeart/2005/8/layout/vList4"/>
    <dgm:cxn modelId="{63AB8F4B-6946-4CD8-A834-8BC59889CFE1}" type="presParOf" srcId="{2712059E-374E-4715-B831-A528CC8E7EB7}" destId="{ED03152A-D241-4801-8A12-60229BE55E49}" srcOrd="0" destOrd="0" presId="urn:microsoft.com/office/officeart/2005/8/layout/vList4"/>
    <dgm:cxn modelId="{980F7AB3-4008-41EE-9AAA-23406B8002AD}" type="presParOf" srcId="{2712059E-374E-4715-B831-A528CC8E7EB7}" destId="{4F0488C1-F98F-4C4A-9A7D-ECB887C76008}" srcOrd="1" destOrd="0" presId="urn:microsoft.com/office/officeart/2005/8/layout/vList4"/>
    <dgm:cxn modelId="{7570D7B5-2094-44D1-9D9F-FFA5D6AF4F21}" type="presParOf" srcId="{2712059E-374E-4715-B831-A528CC8E7EB7}" destId="{AA4B69B6-817E-432E-B53C-FF94DA27C350}" srcOrd="2" destOrd="0" presId="urn:microsoft.com/office/officeart/2005/8/layout/vList4"/>
    <dgm:cxn modelId="{54382EF6-33F7-44B1-A416-4AAF165BC218}" type="presParOf" srcId="{B9D21BD5-A5E0-4CE8-9063-8EC167F4E837}" destId="{7FBC833C-A3E7-4E91-A75E-8047FBD0E6AE}" srcOrd="3" destOrd="0" presId="urn:microsoft.com/office/officeart/2005/8/layout/vList4"/>
    <dgm:cxn modelId="{2F8E101B-BC95-4059-A9B8-9EE13BEDD6D6}" type="presParOf" srcId="{B9D21BD5-A5E0-4CE8-9063-8EC167F4E837}" destId="{936979C8-D714-4CAE-9ED9-1385FF412863}" srcOrd="4" destOrd="0" presId="urn:microsoft.com/office/officeart/2005/8/layout/vList4"/>
    <dgm:cxn modelId="{AFD2C26A-5EDF-4810-AA33-6ABAE574B837}" type="presParOf" srcId="{936979C8-D714-4CAE-9ED9-1385FF412863}" destId="{EC69DFDC-02F6-40F5-9AA6-BA2631A8875B}" srcOrd="0" destOrd="0" presId="urn:microsoft.com/office/officeart/2005/8/layout/vList4"/>
    <dgm:cxn modelId="{9D68FAE5-ED52-4CB9-863F-626FEEBBBA47}" type="presParOf" srcId="{936979C8-D714-4CAE-9ED9-1385FF412863}" destId="{CD784EB2-2C0D-4030-8E06-1231623B96FB}" srcOrd="1" destOrd="0" presId="urn:microsoft.com/office/officeart/2005/8/layout/vList4"/>
    <dgm:cxn modelId="{CB9F25E7-EE2F-4D5E-A488-6B28BCA76C78}" type="presParOf" srcId="{936979C8-D714-4CAE-9ED9-1385FF412863}" destId="{1A341E3F-8A05-45D8-B1E7-34E4C2718E1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39FA84-EB32-4B5B-BC0E-32D805432CE0}" type="doc">
      <dgm:prSet loTypeId="urn:microsoft.com/office/officeart/2008/layout/HexagonCluster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E74123-5C6C-4443-8214-6C54AD19064C}">
      <dgm:prSet phldrT="[Текст]" custT="1"/>
      <dgm:spPr/>
      <dgm:t>
        <a:bodyPr/>
        <a:lstStyle/>
        <a:p>
          <a:r>
            <a:rPr lang="ru-RU" sz="1400" b="1" dirty="0">
              <a:solidFill>
                <a:srgbClr val="FFFF00"/>
              </a:solidFill>
            </a:rPr>
            <a:t>МБОУ «Гимназия №1»</a:t>
          </a:r>
        </a:p>
      </dgm:t>
    </dgm:pt>
    <dgm:pt modelId="{16349635-2F87-4C2D-B4B4-A22FB438A9C5}" type="parTrans" cxnId="{AA060FBB-DC61-48EF-B5F8-6C90FDE41990}">
      <dgm:prSet/>
      <dgm:spPr/>
      <dgm:t>
        <a:bodyPr/>
        <a:lstStyle/>
        <a:p>
          <a:endParaRPr lang="ru-RU" sz="4000"/>
        </a:p>
      </dgm:t>
    </dgm:pt>
    <dgm:pt modelId="{E9C4BCCA-4FF1-4E97-B60C-47F5A711ADDF}" type="sibTrans" cxnId="{AA060FBB-DC61-48EF-B5F8-6C90FDE4199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 sz="4000"/>
        </a:p>
      </dgm:t>
    </dgm:pt>
    <dgm:pt modelId="{4C5DA751-0FE8-4201-AA9F-AC3711B06FCF}">
      <dgm:prSet phldrT="[Текст]" custT="1"/>
      <dgm:spPr/>
      <dgm:t>
        <a:bodyPr/>
        <a:lstStyle/>
        <a:p>
          <a:r>
            <a:rPr lang="ru-RU" sz="1400" dirty="0"/>
            <a:t>МБУДО «Станция юных натуралистов»</a:t>
          </a:r>
        </a:p>
      </dgm:t>
    </dgm:pt>
    <dgm:pt modelId="{A6A11B79-DA10-4A74-984E-120814144043}" type="parTrans" cxnId="{430AE8D6-F02D-42BF-9A7D-B38D52D03880}">
      <dgm:prSet/>
      <dgm:spPr/>
      <dgm:t>
        <a:bodyPr/>
        <a:lstStyle/>
        <a:p>
          <a:endParaRPr lang="ru-RU" sz="4000"/>
        </a:p>
      </dgm:t>
    </dgm:pt>
    <dgm:pt modelId="{659EBCCC-9C91-4628-84DC-06F64FF46C33}" type="sibTrans" cxnId="{430AE8D6-F02D-42BF-9A7D-B38D52D0388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 sz="4000"/>
        </a:p>
      </dgm:t>
    </dgm:pt>
    <dgm:pt modelId="{F063E7A1-1FDC-4FA5-BD57-BABE3C628D51}">
      <dgm:prSet custT="1"/>
      <dgm:spPr/>
      <dgm:t>
        <a:bodyPr/>
        <a:lstStyle/>
        <a:p>
          <a:r>
            <a:rPr lang="ru-RU" sz="1400" dirty="0"/>
            <a:t>Курорт «Усолье»</a:t>
          </a:r>
        </a:p>
      </dgm:t>
    </dgm:pt>
    <dgm:pt modelId="{70A36816-9D5B-4D5E-B0CD-9288D7BFC087}" type="parTrans" cxnId="{40C409F5-52F9-406E-A32D-F432AF942D49}">
      <dgm:prSet/>
      <dgm:spPr/>
      <dgm:t>
        <a:bodyPr/>
        <a:lstStyle/>
        <a:p>
          <a:endParaRPr lang="ru-RU" sz="4000"/>
        </a:p>
      </dgm:t>
    </dgm:pt>
    <dgm:pt modelId="{8567B6B9-68CA-45A6-B341-68C663078ED0}" type="sibTrans" cxnId="{40C409F5-52F9-406E-A32D-F432AF942D4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 sz="4000"/>
        </a:p>
      </dgm:t>
    </dgm:pt>
    <dgm:pt modelId="{7172B64B-721E-4B3D-9C52-C7BA78521F4C}">
      <dgm:prSet custT="1"/>
      <dgm:spPr/>
      <dgm:t>
        <a:bodyPr/>
        <a:lstStyle/>
        <a:p>
          <a:r>
            <a:rPr lang="ru-RU" sz="1400" dirty="0"/>
            <a:t>Сибирское отделение Российской Академии наук</a:t>
          </a:r>
        </a:p>
      </dgm:t>
    </dgm:pt>
    <dgm:pt modelId="{78467A30-8395-491E-ACB1-06D0374958B3}" type="parTrans" cxnId="{8CEA961E-4FA8-4D41-89B3-D244049EC997}">
      <dgm:prSet/>
      <dgm:spPr/>
      <dgm:t>
        <a:bodyPr/>
        <a:lstStyle/>
        <a:p>
          <a:endParaRPr lang="ru-RU" sz="4000"/>
        </a:p>
      </dgm:t>
    </dgm:pt>
    <dgm:pt modelId="{FE2841AB-2EB5-4592-B58C-EC3564F4EEF0}" type="sibTrans" cxnId="{8CEA961E-4FA8-4D41-89B3-D244049EC997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 sz="4000"/>
        </a:p>
      </dgm:t>
    </dgm:pt>
    <dgm:pt modelId="{A105F8C9-2597-400F-A4E9-B94AD1CD52DF}">
      <dgm:prSet phldrT="[Текст]" custT="1"/>
      <dgm:spPr/>
      <dgm:t>
        <a:bodyPr/>
        <a:lstStyle/>
        <a:p>
          <a:r>
            <a:rPr lang="ru-RU" sz="1400" dirty="0"/>
            <a:t>14 общеобразовательных учреждений</a:t>
          </a:r>
        </a:p>
      </dgm:t>
    </dgm:pt>
    <dgm:pt modelId="{200E49EE-8D73-4C92-A4FC-344721BE2333}" type="parTrans" cxnId="{2CE445CC-476A-49DA-8A52-1789CCF420EA}">
      <dgm:prSet/>
      <dgm:spPr/>
      <dgm:t>
        <a:bodyPr/>
        <a:lstStyle/>
        <a:p>
          <a:endParaRPr lang="ru-RU" sz="4000"/>
        </a:p>
      </dgm:t>
    </dgm:pt>
    <dgm:pt modelId="{024DD289-153E-4306-B933-060BFD6B1DF4}" type="sibTrans" cxnId="{2CE445CC-476A-49DA-8A52-1789CCF420EA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 sz="4000"/>
        </a:p>
      </dgm:t>
    </dgm:pt>
    <dgm:pt modelId="{539D4D28-F99D-4779-B9DD-F872F17E65CE}">
      <dgm:prSet phldrT="[Текст]" custT="1"/>
      <dgm:spPr/>
      <dgm:t>
        <a:bodyPr/>
        <a:lstStyle/>
        <a:p>
          <a:r>
            <a:rPr lang="ru-RU" sz="1400" dirty="0"/>
            <a:t>Аграгный университет имени </a:t>
          </a:r>
          <a:r>
            <a:rPr lang="ru-RU" sz="1400" dirty="0" err="1"/>
            <a:t>А.А.Ежевского</a:t>
          </a:r>
          <a:endParaRPr lang="ru-RU" sz="1400" dirty="0"/>
        </a:p>
      </dgm:t>
    </dgm:pt>
    <dgm:pt modelId="{1017A655-7C13-47DB-9F81-5FA34D02957F}" type="parTrans" cxnId="{BDF0E6D9-A877-4D28-A41E-C12143B245DB}">
      <dgm:prSet/>
      <dgm:spPr/>
      <dgm:t>
        <a:bodyPr/>
        <a:lstStyle/>
        <a:p>
          <a:endParaRPr lang="ru-RU" sz="4000"/>
        </a:p>
      </dgm:t>
    </dgm:pt>
    <dgm:pt modelId="{DFB1D7FC-9B5A-464C-8A1A-94F58D751312}" type="sibTrans" cxnId="{BDF0E6D9-A877-4D28-A41E-C12143B245DB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 sz="4000"/>
        </a:p>
      </dgm:t>
    </dgm:pt>
    <dgm:pt modelId="{025CEC5D-B688-4FE7-9B21-8D257FFF90DE}">
      <dgm:prSet phldrT="[Текст]" custT="1"/>
      <dgm:spPr/>
      <dgm:t>
        <a:bodyPr/>
        <a:lstStyle/>
        <a:p>
          <a:r>
            <a:rPr lang="ru-RU" sz="1400" dirty="0"/>
            <a:t>Детский технопарк</a:t>
          </a:r>
        </a:p>
      </dgm:t>
    </dgm:pt>
    <dgm:pt modelId="{E6C6B1A3-4202-4E69-854F-D19314DEE6FC}" type="parTrans" cxnId="{496FD71E-55A8-4E1F-95DE-DE34B5CE90B1}">
      <dgm:prSet/>
      <dgm:spPr/>
      <dgm:t>
        <a:bodyPr/>
        <a:lstStyle/>
        <a:p>
          <a:endParaRPr lang="ru-RU" sz="4000"/>
        </a:p>
      </dgm:t>
    </dgm:pt>
    <dgm:pt modelId="{094C36F0-2043-4DDC-B6C3-55B8782AD5C8}" type="sibTrans" cxnId="{496FD71E-55A8-4E1F-95DE-DE34B5CE90B1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 sz="4000"/>
        </a:p>
      </dgm:t>
    </dgm:pt>
    <dgm:pt modelId="{C498DB89-D235-4575-A4F4-8F5DA7D443A6}" type="pres">
      <dgm:prSet presAssocID="{C839FA84-EB32-4B5B-BC0E-32D805432CE0}" presName="Name0" presStyleCnt="0">
        <dgm:presLayoutVars>
          <dgm:chMax val="21"/>
          <dgm:chPref val="21"/>
        </dgm:presLayoutVars>
      </dgm:prSet>
      <dgm:spPr/>
    </dgm:pt>
    <dgm:pt modelId="{FEC8B023-FA4B-458C-9469-A0B9775DBB2C}" type="pres">
      <dgm:prSet presAssocID="{7AE74123-5C6C-4443-8214-6C54AD19064C}" presName="text1" presStyleCnt="0"/>
      <dgm:spPr/>
    </dgm:pt>
    <dgm:pt modelId="{0D2AD598-F41B-4904-A643-EC2236009580}" type="pres">
      <dgm:prSet presAssocID="{7AE74123-5C6C-4443-8214-6C54AD19064C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7489D3FB-2A49-4729-BE00-415085785EE8}" type="pres">
      <dgm:prSet presAssocID="{7AE74123-5C6C-4443-8214-6C54AD19064C}" presName="textaccent1" presStyleCnt="0"/>
      <dgm:spPr/>
    </dgm:pt>
    <dgm:pt modelId="{4AC5CE9F-0446-4226-8A4D-44405ABCF0B3}" type="pres">
      <dgm:prSet presAssocID="{7AE74123-5C6C-4443-8214-6C54AD19064C}" presName="accentRepeatNode" presStyleLbl="solidAlignAcc1" presStyleIdx="0" presStyleCnt="14"/>
      <dgm:spPr/>
    </dgm:pt>
    <dgm:pt modelId="{4E97A997-74AD-4B62-8189-AD71C2DE3D44}" type="pres">
      <dgm:prSet presAssocID="{E9C4BCCA-4FF1-4E97-B60C-47F5A711ADDF}" presName="image1" presStyleCnt="0"/>
      <dgm:spPr/>
    </dgm:pt>
    <dgm:pt modelId="{85E0258E-2457-41B2-AA26-CEAF46B69F92}" type="pres">
      <dgm:prSet presAssocID="{E9C4BCCA-4FF1-4E97-B60C-47F5A711ADDF}" presName="imageRepeatNode" presStyleLbl="alignAcc1" presStyleIdx="0" presStyleCnt="7"/>
      <dgm:spPr/>
    </dgm:pt>
    <dgm:pt modelId="{89141E29-2244-4940-AADC-494D0B1C0D48}" type="pres">
      <dgm:prSet presAssocID="{E9C4BCCA-4FF1-4E97-B60C-47F5A711ADDF}" presName="imageaccent1" presStyleCnt="0"/>
      <dgm:spPr/>
    </dgm:pt>
    <dgm:pt modelId="{E8B7844F-35BC-4730-B5A9-62691D97CE07}" type="pres">
      <dgm:prSet presAssocID="{E9C4BCCA-4FF1-4E97-B60C-47F5A711ADDF}" presName="accentRepeatNode" presStyleLbl="solidAlignAcc1" presStyleIdx="1" presStyleCnt="14"/>
      <dgm:spPr/>
    </dgm:pt>
    <dgm:pt modelId="{52975CC6-9495-4581-ACE8-4E0952BD957A}" type="pres">
      <dgm:prSet presAssocID="{F063E7A1-1FDC-4FA5-BD57-BABE3C628D51}" presName="text2" presStyleCnt="0"/>
      <dgm:spPr/>
    </dgm:pt>
    <dgm:pt modelId="{07AB792D-4ACA-4E43-9C7A-4ABEAF6C28C7}" type="pres">
      <dgm:prSet presAssocID="{F063E7A1-1FDC-4FA5-BD57-BABE3C628D51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E67CBAF4-8938-4AEC-A08D-AA977D246A4A}" type="pres">
      <dgm:prSet presAssocID="{F063E7A1-1FDC-4FA5-BD57-BABE3C628D51}" presName="textaccent2" presStyleCnt="0"/>
      <dgm:spPr/>
    </dgm:pt>
    <dgm:pt modelId="{B4BB4B92-938A-4ED9-A21F-B1BD5FD7FFE4}" type="pres">
      <dgm:prSet presAssocID="{F063E7A1-1FDC-4FA5-BD57-BABE3C628D51}" presName="accentRepeatNode" presStyleLbl="solidAlignAcc1" presStyleIdx="2" presStyleCnt="14"/>
      <dgm:spPr/>
    </dgm:pt>
    <dgm:pt modelId="{B6618654-2841-4BD2-8717-F2FA11DC566A}" type="pres">
      <dgm:prSet presAssocID="{8567B6B9-68CA-45A6-B341-68C663078ED0}" presName="image2" presStyleCnt="0"/>
      <dgm:spPr/>
    </dgm:pt>
    <dgm:pt modelId="{568EFCC3-02E5-4262-98F3-6A0C524AEB0C}" type="pres">
      <dgm:prSet presAssocID="{8567B6B9-68CA-45A6-B341-68C663078ED0}" presName="imageRepeatNode" presStyleLbl="alignAcc1" presStyleIdx="1" presStyleCnt="7"/>
      <dgm:spPr/>
    </dgm:pt>
    <dgm:pt modelId="{BC70E36C-18E8-4AC8-8E1E-3EA03AC2C492}" type="pres">
      <dgm:prSet presAssocID="{8567B6B9-68CA-45A6-B341-68C663078ED0}" presName="imageaccent2" presStyleCnt="0"/>
      <dgm:spPr/>
    </dgm:pt>
    <dgm:pt modelId="{A5A52F11-4256-4C3A-9582-ED8590156593}" type="pres">
      <dgm:prSet presAssocID="{8567B6B9-68CA-45A6-B341-68C663078ED0}" presName="accentRepeatNode" presStyleLbl="solidAlignAcc1" presStyleIdx="3" presStyleCnt="14"/>
      <dgm:spPr/>
    </dgm:pt>
    <dgm:pt modelId="{185EEBA7-24D1-4AF0-8EB5-897830F0C532}" type="pres">
      <dgm:prSet presAssocID="{539D4D28-F99D-4779-B9DD-F872F17E65CE}" presName="text3" presStyleCnt="0"/>
      <dgm:spPr/>
    </dgm:pt>
    <dgm:pt modelId="{3479098E-12F1-4995-9FF6-EA5198125FD2}" type="pres">
      <dgm:prSet presAssocID="{539D4D28-F99D-4779-B9DD-F872F17E65CE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8B02E90F-A66E-4643-A1F0-6292FA7B12EF}" type="pres">
      <dgm:prSet presAssocID="{539D4D28-F99D-4779-B9DD-F872F17E65CE}" presName="textaccent3" presStyleCnt="0"/>
      <dgm:spPr/>
    </dgm:pt>
    <dgm:pt modelId="{780493EC-29CE-4CAC-8936-838818AC3E69}" type="pres">
      <dgm:prSet presAssocID="{539D4D28-F99D-4779-B9DD-F872F17E65CE}" presName="accentRepeatNode" presStyleLbl="solidAlignAcc1" presStyleIdx="4" presStyleCnt="14"/>
      <dgm:spPr/>
    </dgm:pt>
    <dgm:pt modelId="{0A661AF8-5994-40F0-9811-ADFEDC26BA97}" type="pres">
      <dgm:prSet presAssocID="{DFB1D7FC-9B5A-464C-8A1A-94F58D751312}" presName="image3" presStyleCnt="0"/>
      <dgm:spPr/>
    </dgm:pt>
    <dgm:pt modelId="{3E9DF2B7-4A6D-4BC9-AD93-F233AFB8FCAB}" type="pres">
      <dgm:prSet presAssocID="{DFB1D7FC-9B5A-464C-8A1A-94F58D751312}" presName="imageRepeatNode" presStyleLbl="alignAcc1" presStyleIdx="2" presStyleCnt="7"/>
      <dgm:spPr/>
    </dgm:pt>
    <dgm:pt modelId="{865A1406-8D95-427F-9E41-26C61E2499E8}" type="pres">
      <dgm:prSet presAssocID="{DFB1D7FC-9B5A-464C-8A1A-94F58D751312}" presName="imageaccent3" presStyleCnt="0"/>
      <dgm:spPr/>
    </dgm:pt>
    <dgm:pt modelId="{EBBA6D69-85FB-4060-814B-35AC4B71B467}" type="pres">
      <dgm:prSet presAssocID="{DFB1D7FC-9B5A-464C-8A1A-94F58D751312}" presName="accentRepeatNode" presStyleLbl="solidAlignAcc1" presStyleIdx="5" presStyleCnt="14"/>
      <dgm:spPr/>
    </dgm:pt>
    <dgm:pt modelId="{0B7DC11C-0784-49F3-BC0E-6B860E59AE3E}" type="pres">
      <dgm:prSet presAssocID="{A105F8C9-2597-400F-A4E9-B94AD1CD52DF}" presName="text4" presStyleCnt="0"/>
      <dgm:spPr/>
    </dgm:pt>
    <dgm:pt modelId="{575718BD-40C2-4A55-A98D-352DCF8A4AA6}" type="pres">
      <dgm:prSet presAssocID="{A105F8C9-2597-400F-A4E9-B94AD1CD52DF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F7AB355A-D32E-46D8-8F52-48EB45A84CC8}" type="pres">
      <dgm:prSet presAssocID="{A105F8C9-2597-400F-A4E9-B94AD1CD52DF}" presName="textaccent4" presStyleCnt="0"/>
      <dgm:spPr/>
    </dgm:pt>
    <dgm:pt modelId="{5DFADB76-99DF-4BBE-BA3D-9CB5A7042E95}" type="pres">
      <dgm:prSet presAssocID="{A105F8C9-2597-400F-A4E9-B94AD1CD52DF}" presName="accentRepeatNode" presStyleLbl="solidAlignAcc1" presStyleIdx="6" presStyleCnt="14"/>
      <dgm:spPr/>
    </dgm:pt>
    <dgm:pt modelId="{051211A9-C3E4-462F-B169-AD56E0442D1B}" type="pres">
      <dgm:prSet presAssocID="{024DD289-153E-4306-B933-060BFD6B1DF4}" presName="image4" presStyleCnt="0"/>
      <dgm:spPr/>
    </dgm:pt>
    <dgm:pt modelId="{FA255945-BA2D-42EC-981B-20F5A5621D18}" type="pres">
      <dgm:prSet presAssocID="{024DD289-153E-4306-B933-060BFD6B1DF4}" presName="imageRepeatNode" presStyleLbl="alignAcc1" presStyleIdx="3" presStyleCnt="7"/>
      <dgm:spPr/>
    </dgm:pt>
    <dgm:pt modelId="{14FE0A85-F187-4E65-9723-E38EAF9D5F5E}" type="pres">
      <dgm:prSet presAssocID="{024DD289-153E-4306-B933-060BFD6B1DF4}" presName="imageaccent4" presStyleCnt="0"/>
      <dgm:spPr/>
    </dgm:pt>
    <dgm:pt modelId="{98DFE60C-3A68-4E87-B0F7-DA329E3C43C6}" type="pres">
      <dgm:prSet presAssocID="{024DD289-153E-4306-B933-060BFD6B1DF4}" presName="accentRepeatNode" presStyleLbl="solidAlignAcc1" presStyleIdx="7" presStyleCnt="14"/>
      <dgm:spPr/>
    </dgm:pt>
    <dgm:pt modelId="{C2B9358B-DBD6-4EC7-A20B-D721464DBE7F}" type="pres">
      <dgm:prSet presAssocID="{7172B64B-721E-4B3D-9C52-C7BA78521F4C}" presName="text5" presStyleCnt="0"/>
      <dgm:spPr/>
    </dgm:pt>
    <dgm:pt modelId="{5FD0B07D-0A63-45F3-AB1A-BC954129CC64}" type="pres">
      <dgm:prSet presAssocID="{7172B64B-721E-4B3D-9C52-C7BA78521F4C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889C8584-3AF5-4C2D-9D48-9848057FE66E}" type="pres">
      <dgm:prSet presAssocID="{7172B64B-721E-4B3D-9C52-C7BA78521F4C}" presName="textaccent5" presStyleCnt="0"/>
      <dgm:spPr/>
    </dgm:pt>
    <dgm:pt modelId="{0B2881E8-AEDF-4444-BE6E-860E9134DBA2}" type="pres">
      <dgm:prSet presAssocID="{7172B64B-721E-4B3D-9C52-C7BA78521F4C}" presName="accentRepeatNode" presStyleLbl="solidAlignAcc1" presStyleIdx="8" presStyleCnt="14"/>
      <dgm:spPr/>
    </dgm:pt>
    <dgm:pt modelId="{E94B38AC-F50E-4ACC-B2E9-F45D6A8DE192}" type="pres">
      <dgm:prSet presAssocID="{FE2841AB-2EB5-4592-B58C-EC3564F4EEF0}" presName="image5" presStyleCnt="0"/>
      <dgm:spPr/>
    </dgm:pt>
    <dgm:pt modelId="{70C218C4-ED63-4915-9E58-D1CE5AD92CB1}" type="pres">
      <dgm:prSet presAssocID="{FE2841AB-2EB5-4592-B58C-EC3564F4EEF0}" presName="imageRepeatNode" presStyleLbl="alignAcc1" presStyleIdx="4" presStyleCnt="7"/>
      <dgm:spPr/>
    </dgm:pt>
    <dgm:pt modelId="{DC32FFD4-EC76-4FAF-836C-D4F75E8C8D1C}" type="pres">
      <dgm:prSet presAssocID="{FE2841AB-2EB5-4592-B58C-EC3564F4EEF0}" presName="imageaccent5" presStyleCnt="0"/>
      <dgm:spPr/>
    </dgm:pt>
    <dgm:pt modelId="{8262F78A-3B1F-4598-A220-2AC3BAAF0667}" type="pres">
      <dgm:prSet presAssocID="{FE2841AB-2EB5-4592-B58C-EC3564F4EEF0}" presName="accentRepeatNode" presStyleLbl="solidAlignAcc1" presStyleIdx="9" presStyleCnt="14"/>
      <dgm:spPr/>
    </dgm:pt>
    <dgm:pt modelId="{390D87AE-26A9-4A85-A4B2-F95A71CAFCCD}" type="pres">
      <dgm:prSet presAssocID="{4C5DA751-0FE8-4201-AA9F-AC3711B06FCF}" presName="text6" presStyleCnt="0"/>
      <dgm:spPr/>
    </dgm:pt>
    <dgm:pt modelId="{2E6FA615-673D-4177-9FCD-9E5E65CDC10F}" type="pres">
      <dgm:prSet presAssocID="{4C5DA751-0FE8-4201-AA9F-AC3711B06FCF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35FA9DBA-1681-48EB-8EFD-1083F45EA8B2}" type="pres">
      <dgm:prSet presAssocID="{4C5DA751-0FE8-4201-AA9F-AC3711B06FCF}" presName="textaccent6" presStyleCnt="0"/>
      <dgm:spPr/>
    </dgm:pt>
    <dgm:pt modelId="{A20432FB-E6CA-42FC-8674-C7CB8DC5BD50}" type="pres">
      <dgm:prSet presAssocID="{4C5DA751-0FE8-4201-AA9F-AC3711B06FCF}" presName="accentRepeatNode" presStyleLbl="solidAlignAcc1" presStyleIdx="10" presStyleCnt="14"/>
      <dgm:spPr/>
    </dgm:pt>
    <dgm:pt modelId="{CAEAE368-6975-45D7-8A04-F28B4DC26BEA}" type="pres">
      <dgm:prSet presAssocID="{659EBCCC-9C91-4628-84DC-06F64FF46C33}" presName="image6" presStyleCnt="0"/>
      <dgm:spPr/>
    </dgm:pt>
    <dgm:pt modelId="{E7063753-6070-435A-B9C5-6DC3B659BBED}" type="pres">
      <dgm:prSet presAssocID="{659EBCCC-9C91-4628-84DC-06F64FF46C33}" presName="imageRepeatNode" presStyleLbl="alignAcc1" presStyleIdx="5" presStyleCnt="7"/>
      <dgm:spPr/>
    </dgm:pt>
    <dgm:pt modelId="{97F21E5A-90AE-4A34-8764-498E7F58FD41}" type="pres">
      <dgm:prSet presAssocID="{659EBCCC-9C91-4628-84DC-06F64FF46C33}" presName="imageaccent6" presStyleCnt="0"/>
      <dgm:spPr/>
    </dgm:pt>
    <dgm:pt modelId="{05D913E7-C65D-4AE5-96B5-226B3E074F5A}" type="pres">
      <dgm:prSet presAssocID="{659EBCCC-9C91-4628-84DC-06F64FF46C33}" presName="accentRepeatNode" presStyleLbl="solidAlignAcc1" presStyleIdx="11" presStyleCnt="14"/>
      <dgm:spPr/>
    </dgm:pt>
    <dgm:pt modelId="{97C694CF-45C1-49CC-81F2-00445E79CA2E}" type="pres">
      <dgm:prSet presAssocID="{025CEC5D-B688-4FE7-9B21-8D257FFF90DE}" presName="text7" presStyleCnt="0"/>
      <dgm:spPr/>
    </dgm:pt>
    <dgm:pt modelId="{8603CEAB-564B-4B96-ADBE-E4A92D39C762}" type="pres">
      <dgm:prSet presAssocID="{025CEC5D-B688-4FE7-9B21-8D257FFF90DE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4EB28604-EED0-4D96-86A6-86E12E3CB626}" type="pres">
      <dgm:prSet presAssocID="{025CEC5D-B688-4FE7-9B21-8D257FFF90DE}" presName="textaccent7" presStyleCnt="0"/>
      <dgm:spPr/>
    </dgm:pt>
    <dgm:pt modelId="{9947DC05-B389-4B54-850E-163B4EFAF51A}" type="pres">
      <dgm:prSet presAssocID="{025CEC5D-B688-4FE7-9B21-8D257FFF90DE}" presName="accentRepeatNode" presStyleLbl="solidAlignAcc1" presStyleIdx="12" presStyleCnt="14"/>
      <dgm:spPr/>
    </dgm:pt>
    <dgm:pt modelId="{5A08A115-1B5F-4116-B820-6290339483DE}" type="pres">
      <dgm:prSet presAssocID="{094C36F0-2043-4DDC-B6C3-55B8782AD5C8}" presName="image7" presStyleCnt="0"/>
      <dgm:spPr/>
    </dgm:pt>
    <dgm:pt modelId="{50C4E96F-EDEE-4C20-8726-E53EF2722B24}" type="pres">
      <dgm:prSet presAssocID="{094C36F0-2043-4DDC-B6C3-55B8782AD5C8}" presName="imageRepeatNode" presStyleLbl="alignAcc1" presStyleIdx="6" presStyleCnt="7"/>
      <dgm:spPr/>
    </dgm:pt>
    <dgm:pt modelId="{6440A5F8-8AD4-400B-B0C9-F070CE294E14}" type="pres">
      <dgm:prSet presAssocID="{094C36F0-2043-4DDC-B6C3-55B8782AD5C8}" presName="imageaccent7" presStyleCnt="0"/>
      <dgm:spPr/>
    </dgm:pt>
    <dgm:pt modelId="{5379756C-6FEC-42EC-8F8B-501264DECA06}" type="pres">
      <dgm:prSet presAssocID="{094C36F0-2043-4DDC-B6C3-55B8782AD5C8}" presName="accentRepeatNode" presStyleLbl="solidAlignAcc1" presStyleIdx="13" presStyleCnt="14"/>
      <dgm:spPr/>
    </dgm:pt>
  </dgm:ptLst>
  <dgm:cxnLst>
    <dgm:cxn modelId="{2F76C214-58A8-4702-9F28-1C07111D7865}" type="presOf" srcId="{F063E7A1-1FDC-4FA5-BD57-BABE3C628D51}" destId="{07AB792D-4ACA-4E43-9C7A-4ABEAF6C28C7}" srcOrd="0" destOrd="0" presId="urn:microsoft.com/office/officeart/2008/layout/HexagonCluster"/>
    <dgm:cxn modelId="{8CEA961E-4FA8-4D41-89B3-D244049EC997}" srcId="{C839FA84-EB32-4B5B-BC0E-32D805432CE0}" destId="{7172B64B-721E-4B3D-9C52-C7BA78521F4C}" srcOrd="4" destOrd="0" parTransId="{78467A30-8395-491E-ACB1-06D0374958B3}" sibTransId="{FE2841AB-2EB5-4592-B58C-EC3564F4EEF0}"/>
    <dgm:cxn modelId="{496FD71E-55A8-4E1F-95DE-DE34B5CE90B1}" srcId="{C839FA84-EB32-4B5B-BC0E-32D805432CE0}" destId="{025CEC5D-B688-4FE7-9B21-8D257FFF90DE}" srcOrd="6" destOrd="0" parTransId="{E6C6B1A3-4202-4E69-854F-D19314DEE6FC}" sibTransId="{094C36F0-2043-4DDC-B6C3-55B8782AD5C8}"/>
    <dgm:cxn modelId="{B787521F-DF86-4465-80FE-9808A230FEB7}" type="presOf" srcId="{025CEC5D-B688-4FE7-9B21-8D257FFF90DE}" destId="{8603CEAB-564B-4B96-ADBE-E4A92D39C762}" srcOrd="0" destOrd="0" presId="urn:microsoft.com/office/officeart/2008/layout/HexagonCluster"/>
    <dgm:cxn modelId="{79577249-9649-4AE5-BD95-26017A7280B5}" type="presOf" srcId="{024DD289-153E-4306-B933-060BFD6B1DF4}" destId="{FA255945-BA2D-42EC-981B-20F5A5621D18}" srcOrd="0" destOrd="0" presId="urn:microsoft.com/office/officeart/2008/layout/HexagonCluster"/>
    <dgm:cxn modelId="{4E46134C-7919-40E2-AEE2-DFE4B883BD94}" type="presOf" srcId="{539D4D28-F99D-4779-B9DD-F872F17E65CE}" destId="{3479098E-12F1-4995-9FF6-EA5198125FD2}" srcOrd="0" destOrd="0" presId="urn:microsoft.com/office/officeart/2008/layout/HexagonCluster"/>
    <dgm:cxn modelId="{BE127371-BE1A-4657-BDE5-D0E1BD9B867E}" type="presOf" srcId="{A105F8C9-2597-400F-A4E9-B94AD1CD52DF}" destId="{575718BD-40C2-4A55-A98D-352DCF8A4AA6}" srcOrd="0" destOrd="0" presId="urn:microsoft.com/office/officeart/2008/layout/HexagonCluster"/>
    <dgm:cxn modelId="{CA07F47E-970C-4740-8FA9-07FBDACAA4D8}" type="presOf" srcId="{659EBCCC-9C91-4628-84DC-06F64FF46C33}" destId="{E7063753-6070-435A-B9C5-6DC3B659BBED}" srcOrd="0" destOrd="0" presId="urn:microsoft.com/office/officeart/2008/layout/HexagonCluster"/>
    <dgm:cxn modelId="{09D82B88-7FE8-4347-9EA2-19575277DBC0}" type="presOf" srcId="{7AE74123-5C6C-4443-8214-6C54AD19064C}" destId="{0D2AD598-F41B-4904-A643-EC2236009580}" srcOrd="0" destOrd="0" presId="urn:microsoft.com/office/officeart/2008/layout/HexagonCluster"/>
    <dgm:cxn modelId="{55F5FF88-4770-4263-9DFE-9989AF127D99}" type="presOf" srcId="{8567B6B9-68CA-45A6-B341-68C663078ED0}" destId="{568EFCC3-02E5-4262-98F3-6A0C524AEB0C}" srcOrd="0" destOrd="0" presId="urn:microsoft.com/office/officeart/2008/layout/HexagonCluster"/>
    <dgm:cxn modelId="{38693896-E1DB-489F-823B-19C8BB904357}" type="presOf" srcId="{4C5DA751-0FE8-4201-AA9F-AC3711B06FCF}" destId="{2E6FA615-673D-4177-9FCD-9E5E65CDC10F}" srcOrd="0" destOrd="0" presId="urn:microsoft.com/office/officeart/2008/layout/HexagonCluster"/>
    <dgm:cxn modelId="{42DCBEA8-39E3-4C05-9AF7-2AAD98964FA0}" type="presOf" srcId="{E9C4BCCA-4FF1-4E97-B60C-47F5A711ADDF}" destId="{85E0258E-2457-41B2-AA26-CEAF46B69F92}" srcOrd="0" destOrd="0" presId="urn:microsoft.com/office/officeart/2008/layout/HexagonCluster"/>
    <dgm:cxn modelId="{DC1A72AA-3DBB-4063-8F37-85C0A71B78EA}" type="presOf" srcId="{7172B64B-721E-4B3D-9C52-C7BA78521F4C}" destId="{5FD0B07D-0A63-45F3-AB1A-BC954129CC64}" srcOrd="0" destOrd="0" presId="urn:microsoft.com/office/officeart/2008/layout/HexagonCluster"/>
    <dgm:cxn modelId="{AA060FBB-DC61-48EF-B5F8-6C90FDE41990}" srcId="{C839FA84-EB32-4B5B-BC0E-32D805432CE0}" destId="{7AE74123-5C6C-4443-8214-6C54AD19064C}" srcOrd="0" destOrd="0" parTransId="{16349635-2F87-4C2D-B4B4-A22FB438A9C5}" sibTransId="{E9C4BCCA-4FF1-4E97-B60C-47F5A711ADDF}"/>
    <dgm:cxn modelId="{2CE445CC-476A-49DA-8A52-1789CCF420EA}" srcId="{C839FA84-EB32-4B5B-BC0E-32D805432CE0}" destId="{A105F8C9-2597-400F-A4E9-B94AD1CD52DF}" srcOrd="3" destOrd="0" parTransId="{200E49EE-8D73-4C92-A4FC-344721BE2333}" sibTransId="{024DD289-153E-4306-B933-060BFD6B1DF4}"/>
    <dgm:cxn modelId="{C78BDED0-0C63-4CB7-8A4D-BA0A5C9AF07C}" type="presOf" srcId="{C839FA84-EB32-4B5B-BC0E-32D805432CE0}" destId="{C498DB89-D235-4575-A4F4-8F5DA7D443A6}" srcOrd="0" destOrd="0" presId="urn:microsoft.com/office/officeart/2008/layout/HexagonCluster"/>
    <dgm:cxn modelId="{430AE8D6-F02D-42BF-9A7D-B38D52D03880}" srcId="{C839FA84-EB32-4B5B-BC0E-32D805432CE0}" destId="{4C5DA751-0FE8-4201-AA9F-AC3711B06FCF}" srcOrd="5" destOrd="0" parTransId="{A6A11B79-DA10-4A74-984E-120814144043}" sibTransId="{659EBCCC-9C91-4628-84DC-06F64FF46C33}"/>
    <dgm:cxn modelId="{BDF0E6D9-A877-4D28-A41E-C12143B245DB}" srcId="{C839FA84-EB32-4B5B-BC0E-32D805432CE0}" destId="{539D4D28-F99D-4779-B9DD-F872F17E65CE}" srcOrd="2" destOrd="0" parTransId="{1017A655-7C13-47DB-9F81-5FA34D02957F}" sibTransId="{DFB1D7FC-9B5A-464C-8A1A-94F58D751312}"/>
    <dgm:cxn modelId="{9489D3EA-430F-4CBD-9EEC-4E59EC5D7540}" type="presOf" srcId="{FE2841AB-2EB5-4592-B58C-EC3564F4EEF0}" destId="{70C218C4-ED63-4915-9E58-D1CE5AD92CB1}" srcOrd="0" destOrd="0" presId="urn:microsoft.com/office/officeart/2008/layout/HexagonCluster"/>
    <dgm:cxn modelId="{2278BBEB-0C9F-47F2-89B4-F87B55616040}" type="presOf" srcId="{DFB1D7FC-9B5A-464C-8A1A-94F58D751312}" destId="{3E9DF2B7-4A6D-4BC9-AD93-F233AFB8FCAB}" srcOrd="0" destOrd="0" presId="urn:microsoft.com/office/officeart/2008/layout/HexagonCluster"/>
    <dgm:cxn modelId="{83BF23F0-85BE-492A-8016-8B079E78C949}" type="presOf" srcId="{094C36F0-2043-4DDC-B6C3-55B8782AD5C8}" destId="{50C4E96F-EDEE-4C20-8726-E53EF2722B24}" srcOrd="0" destOrd="0" presId="urn:microsoft.com/office/officeart/2008/layout/HexagonCluster"/>
    <dgm:cxn modelId="{40C409F5-52F9-406E-A32D-F432AF942D49}" srcId="{C839FA84-EB32-4B5B-BC0E-32D805432CE0}" destId="{F063E7A1-1FDC-4FA5-BD57-BABE3C628D51}" srcOrd="1" destOrd="0" parTransId="{70A36816-9D5B-4D5E-B0CD-9288D7BFC087}" sibTransId="{8567B6B9-68CA-45A6-B341-68C663078ED0}"/>
    <dgm:cxn modelId="{93A7B602-1E91-41CB-A9A1-F324C9E307CB}" type="presParOf" srcId="{C498DB89-D235-4575-A4F4-8F5DA7D443A6}" destId="{FEC8B023-FA4B-458C-9469-A0B9775DBB2C}" srcOrd="0" destOrd="0" presId="urn:microsoft.com/office/officeart/2008/layout/HexagonCluster"/>
    <dgm:cxn modelId="{6F7639F9-89D3-4B38-A9EC-11D28684149A}" type="presParOf" srcId="{FEC8B023-FA4B-458C-9469-A0B9775DBB2C}" destId="{0D2AD598-F41B-4904-A643-EC2236009580}" srcOrd="0" destOrd="0" presId="urn:microsoft.com/office/officeart/2008/layout/HexagonCluster"/>
    <dgm:cxn modelId="{B59E04A7-F060-4AE4-A914-6719919B8E15}" type="presParOf" srcId="{C498DB89-D235-4575-A4F4-8F5DA7D443A6}" destId="{7489D3FB-2A49-4729-BE00-415085785EE8}" srcOrd="1" destOrd="0" presId="urn:microsoft.com/office/officeart/2008/layout/HexagonCluster"/>
    <dgm:cxn modelId="{C6409EB5-C772-4EEB-8528-29179810F20C}" type="presParOf" srcId="{7489D3FB-2A49-4729-BE00-415085785EE8}" destId="{4AC5CE9F-0446-4226-8A4D-44405ABCF0B3}" srcOrd="0" destOrd="0" presId="urn:microsoft.com/office/officeart/2008/layout/HexagonCluster"/>
    <dgm:cxn modelId="{94890D80-4D11-4CEA-A4FA-81B893BB28FC}" type="presParOf" srcId="{C498DB89-D235-4575-A4F4-8F5DA7D443A6}" destId="{4E97A997-74AD-4B62-8189-AD71C2DE3D44}" srcOrd="2" destOrd="0" presId="urn:microsoft.com/office/officeart/2008/layout/HexagonCluster"/>
    <dgm:cxn modelId="{714913F1-837A-48E5-B4D7-011DA3F5EDCC}" type="presParOf" srcId="{4E97A997-74AD-4B62-8189-AD71C2DE3D44}" destId="{85E0258E-2457-41B2-AA26-CEAF46B69F92}" srcOrd="0" destOrd="0" presId="urn:microsoft.com/office/officeart/2008/layout/HexagonCluster"/>
    <dgm:cxn modelId="{3684AF1A-5050-4471-ABAC-3EF0D5970BCB}" type="presParOf" srcId="{C498DB89-D235-4575-A4F4-8F5DA7D443A6}" destId="{89141E29-2244-4940-AADC-494D0B1C0D48}" srcOrd="3" destOrd="0" presId="urn:microsoft.com/office/officeart/2008/layout/HexagonCluster"/>
    <dgm:cxn modelId="{C3B1C029-8A60-4A79-A937-3DD50FD60136}" type="presParOf" srcId="{89141E29-2244-4940-AADC-494D0B1C0D48}" destId="{E8B7844F-35BC-4730-B5A9-62691D97CE07}" srcOrd="0" destOrd="0" presId="urn:microsoft.com/office/officeart/2008/layout/HexagonCluster"/>
    <dgm:cxn modelId="{6E86D4E0-C432-4E24-866C-06D8162FDB7D}" type="presParOf" srcId="{C498DB89-D235-4575-A4F4-8F5DA7D443A6}" destId="{52975CC6-9495-4581-ACE8-4E0952BD957A}" srcOrd="4" destOrd="0" presId="urn:microsoft.com/office/officeart/2008/layout/HexagonCluster"/>
    <dgm:cxn modelId="{DED29FDA-CCCC-4CD9-9953-F7506ABFF6C1}" type="presParOf" srcId="{52975CC6-9495-4581-ACE8-4E0952BD957A}" destId="{07AB792D-4ACA-4E43-9C7A-4ABEAF6C28C7}" srcOrd="0" destOrd="0" presId="urn:microsoft.com/office/officeart/2008/layout/HexagonCluster"/>
    <dgm:cxn modelId="{15AF8FE2-2481-4C67-A8F5-0540EC013CC0}" type="presParOf" srcId="{C498DB89-D235-4575-A4F4-8F5DA7D443A6}" destId="{E67CBAF4-8938-4AEC-A08D-AA977D246A4A}" srcOrd="5" destOrd="0" presId="urn:microsoft.com/office/officeart/2008/layout/HexagonCluster"/>
    <dgm:cxn modelId="{EE965447-95D5-4985-A70B-FBA3E75BAF7A}" type="presParOf" srcId="{E67CBAF4-8938-4AEC-A08D-AA977D246A4A}" destId="{B4BB4B92-938A-4ED9-A21F-B1BD5FD7FFE4}" srcOrd="0" destOrd="0" presId="urn:microsoft.com/office/officeart/2008/layout/HexagonCluster"/>
    <dgm:cxn modelId="{EF38C2AC-C091-465B-A7F9-E7F70BC5985B}" type="presParOf" srcId="{C498DB89-D235-4575-A4F4-8F5DA7D443A6}" destId="{B6618654-2841-4BD2-8717-F2FA11DC566A}" srcOrd="6" destOrd="0" presId="urn:microsoft.com/office/officeart/2008/layout/HexagonCluster"/>
    <dgm:cxn modelId="{03805847-5572-4D0D-AFFB-24769ED80B33}" type="presParOf" srcId="{B6618654-2841-4BD2-8717-F2FA11DC566A}" destId="{568EFCC3-02E5-4262-98F3-6A0C524AEB0C}" srcOrd="0" destOrd="0" presId="urn:microsoft.com/office/officeart/2008/layout/HexagonCluster"/>
    <dgm:cxn modelId="{37B7D6AA-F9C1-4D45-AB09-2B671F22921F}" type="presParOf" srcId="{C498DB89-D235-4575-A4F4-8F5DA7D443A6}" destId="{BC70E36C-18E8-4AC8-8E1E-3EA03AC2C492}" srcOrd="7" destOrd="0" presId="urn:microsoft.com/office/officeart/2008/layout/HexagonCluster"/>
    <dgm:cxn modelId="{72F4668C-FB1D-4A10-AC08-6A94D9827CE5}" type="presParOf" srcId="{BC70E36C-18E8-4AC8-8E1E-3EA03AC2C492}" destId="{A5A52F11-4256-4C3A-9582-ED8590156593}" srcOrd="0" destOrd="0" presId="urn:microsoft.com/office/officeart/2008/layout/HexagonCluster"/>
    <dgm:cxn modelId="{E66229A9-68FB-494E-A760-2BDC1257B58C}" type="presParOf" srcId="{C498DB89-D235-4575-A4F4-8F5DA7D443A6}" destId="{185EEBA7-24D1-4AF0-8EB5-897830F0C532}" srcOrd="8" destOrd="0" presId="urn:microsoft.com/office/officeart/2008/layout/HexagonCluster"/>
    <dgm:cxn modelId="{B84639E3-0484-4625-A30B-268626CAD627}" type="presParOf" srcId="{185EEBA7-24D1-4AF0-8EB5-897830F0C532}" destId="{3479098E-12F1-4995-9FF6-EA5198125FD2}" srcOrd="0" destOrd="0" presId="urn:microsoft.com/office/officeart/2008/layout/HexagonCluster"/>
    <dgm:cxn modelId="{965EF346-3915-4EF2-92CF-DB6758515E0F}" type="presParOf" srcId="{C498DB89-D235-4575-A4F4-8F5DA7D443A6}" destId="{8B02E90F-A66E-4643-A1F0-6292FA7B12EF}" srcOrd="9" destOrd="0" presId="urn:microsoft.com/office/officeart/2008/layout/HexagonCluster"/>
    <dgm:cxn modelId="{3D7A7559-11FB-4F4B-BAEA-F4444436CEFB}" type="presParOf" srcId="{8B02E90F-A66E-4643-A1F0-6292FA7B12EF}" destId="{780493EC-29CE-4CAC-8936-838818AC3E69}" srcOrd="0" destOrd="0" presId="urn:microsoft.com/office/officeart/2008/layout/HexagonCluster"/>
    <dgm:cxn modelId="{B33A9835-109C-40EF-B8EC-0F95FBB8665A}" type="presParOf" srcId="{C498DB89-D235-4575-A4F4-8F5DA7D443A6}" destId="{0A661AF8-5994-40F0-9811-ADFEDC26BA97}" srcOrd="10" destOrd="0" presId="urn:microsoft.com/office/officeart/2008/layout/HexagonCluster"/>
    <dgm:cxn modelId="{1DA50BA6-5C8E-4A3A-AEC8-EBC0D77AD58B}" type="presParOf" srcId="{0A661AF8-5994-40F0-9811-ADFEDC26BA97}" destId="{3E9DF2B7-4A6D-4BC9-AD93-F233AFB8FCAB}" srcOrd="0" destOrd="0" presId="urn:microsoft.com/office/officeart/2008/layout/HexagonCluster"/>
    <dgm:cxn modelId="{E5345FDA-E630-4129-9906-0CE221207BB2}" type="presParOf" srcId="{C498DB89-D235-4575-A4F4-8F5DA7D443A6}" destId="{865A1406-8D95-427F-9E41-26C61E2499E8}" srcOrd="11" destOrd="0" presId="urn:microsoft.com/office/officeart/2008/layout/HexagonCluster"/>
    <dgm:cxn modelId="{0776CEAD-2206-46E3-97D9-D02144166144}" type="presParOf" srcId="{865A1406-8D95-427F-9E41-26C61E2499E8}" destId="{EBBA6D69-85FB-4060-814B-35AC4B71B467}" srcOrd="0" destOrd="0" presId="urn:microsoft.com/office/officeart/2008/layout/HexagonCluster"/>
    <dgm:cxn modelId="{312DA33C-7C0C-48AA-B3A1-11317F7B3B43}" type="presParOf" srcId="{C498DB89-D235-4575-A4F4-8F5DA7D443A6}" destId="{0B7DC11C-0784-49F3-BC0E-6B860E59AE3E}" srcOrd="12" destOrd="0" presId="urn:microsoft.com/office/officeart/2008/layout/HexagonCluster"/>
    <dgm:cxn modelId="{CB3CF038-9905-4975-AF96-9FF22D0243C4}" type="presParOf" srcId="{0B7DC11C-0784-49F3-BC0E-6B860E59AE3E}" destId="{575718BD-40C2-4A55-A98D-352DCF8A4AA6}" srcOrd="0" destOrd="0" presId="urn:microsoft.com/office/officeart/2008/layout/HexagonCluster"/>
    <dgm:cxn modelId="{6AD7526C-9A02-4B05-AAEA-03054045EFB3}" type="presParOf" srcId="{C498DB89-D235-4575-A4F4-8F5DA7D443A6}" destId="{F7AB355A-D32E-46D8-8F52-48EB45A84CC8}" srcOrd="13" destOrd="0" presId="urn:microsoft.com/office/officeart/2008/layout/HexagonCluster"/>
    <dgm:cxn modelId="{5F03AC94-69A3-4580-B93E-6D7C04FB757A}" type="presParOf" srcId="{F7AB355A-D32E-46D8-8F52-48EB45A84CC8}" destId="{5DFADB76-99DF-4BBE-BA3D-9CB5A7042E95}" srcOrd="0" destOrd="0" presId="urn:microsoft.com/office/officeart/2008/layout/HexagonCluster"/>
    <dgm:cxn modelId="{47C5ACB4-F066-4CB3-B539-064C96C8C79E}" type="presParOf" srcId="{C498DB89-D235-4575-A4F4-8F5DA7D443A6}" destId="{051211A9-C3E4-462F-B169-AD56E0442D1B}" srcOrd="14" destOrd="0" presId="urn:microsoft.com/office/officeart/2008/layout/HexagonCluster"/>
    <dgm:cxn modelId="{D33EF0AF-B24A-44C3-ABE6-C8F6864ECEAA}" type="presParOf" srcId="{051211A9-C3E4-462F-B169-AD56E0442D1B}" destId="{FA255945-BA2D-42EC-981B-20F5A5621D18}" srcOrd="0" destOrd="0" presId="urn:microsoft.com/office/officeart/2008/layout/HexagonCluster"/>
    <dgm:cxn modelId="{FF463D4E-E314-4193-AAC2-0A9C7ED2037A}" type="presParOf" srcId="{C498DB89-D235-4575-A4F4-8F5DA7D443A6}" destId="{14FE0A85-F187-4E65-9723-E38EAF9D5F5E}" srcOrd="15" destOrd="0" presId="urn:microsoft.com/office/officeart/2008/layout/HexagonCluster"/>
    <dgm:cxn modelId="{00089A02-1F4C-421A-A0A1-10728BC2335F}" type="presParOf" srcId="{14FE0A85-F187-4E65-9723-E38EAF9D5F5E}" destId="{98DFE60C-3A68-4E87-B0F7-DA329E3C43C6}" srcOrd="0" destOrd="0" presId="urn:microsoft.com/office/officeart/2008/layout/HexagonCluster"/>
    <dgm:cxn modelId="{92019986-F318-4B75-878A-DA07A832019A}" type="presParOf" srcId="{C498DB89-D235-4575-A4F4-8F5DA7D443A6}" destId="{C2B9358B-DBD6-4EC7-A20B-D721464DBE7F}" srcOrd="16" destOrd="0" presId="urn:microsoft.com/office/officeart/2008/layout/HexagonCluster"/>
    <dgm:cxn modelId="{B3AABFC6-3E7B-497E-A119-4F0F2D77A2AD}" type="presParOf" srcId="{C2B9358B-DBD6-4EC7-A20B-D721464DBE7F}" destId="{5FD0B07D-0A63-45F3-AB1A-BC954129CC64}" srcOrd="0" destOrd="0" presId="urn:microsoft.com/office/officeart/2008/layout/HexagonCluster"/>
    <dgm:cxn modelId="{7256F63E-E182-4718-9CB6-B2D2D98F58F0}" type="presParOf" srcId="{C498DB89-D235-4575-A4F4-8F5DA7D443A6}" destId="{889C8584-3AF5-4C2D-9D48-9848057FE66E}" srcOrd="17" destOrd="0" presId="urn:microsoft.com/office/officeart/2008/layout/HexagonCluster"/>
    <dgm:cxn modelId="{091E3B8E-E6EE-4646-ABA9-2C3365FA584E}" type="presParOf" srcId="{889C8584-3AF5-4C2D-9D48-9848057FE66E}" destId="{0B2881E8-AEDF-4444-BE6E-860E9134DBA2}" srcOrd="0" destOrd="0" presId="urn:microsoft.com/office/officeart/2008/layout/HexagonCluster"/>
    <dgm:cxn modelId="{63097958-C76A-42A1-9146-FAD8C83A8DD7}" type="presParOf" srcId="{C498DB89-D235-4575-A4F4-8F5DA7D443A6}" destId="{E94B38AC-F50E-4ACC-B2E9-F45D6A8DE192}" srcOrd="18" destOrd="0" presId="urn:microsoft.com/office/officeart/2008/layout/HexagonCluster"/>
    <dgm:cxn modelId="{C532595E-F04C-4AF3-A494-F468546CA402}" type="presParOf" srcId="{E94B38AC-F50E-4ACC-B2E9-F45D6A8DE192}" destId="{70C218C4-ED63-4915-9E58-D1CE5AD92CB1}" srcOrd="0" destOrd="0" presId="urn:microsoft.com/office/officeart/2008/layout/HexagonCluster"/>
    <dgm:cxn modelId="{E8A69748-83B9-475A-A44C-C073958EDF8A}" type="presParOf" srcId="{C498DB89-D235-4575-A4F4-8F5DA7D443A6}" destId="{DC32FFD4-EC76-4FAF-836C-D4F75E8C8D1C}" srcOrd="19" destOrd="0" presId="urn:microsoft.com/office/officeart/2008/layout/HexagonCluster"/>
    <dgm:cxn modelId="{D129C50B-F407-47A0-B30D-A9D4A38FCF5D}" type="presParOf" srcId="{DC32FFD4-EC76-4FAF-836C-D4F75E8C8D1C}" destId="{8262F78A-3B1F-4598-A220-2AC3BAAF0667}" srcOrd="0" destOrd="0" presId="urn:microsoft.com/office/officeart/2008/layout/HexagonCluster"/>
    <dgm:cxn modelId="{E9067805-641B-49B5-B3DC-A667A2745F80}" type="presParOf" srcId="{C498DB89-D235-4575-A4F4-8F5DA7D443A6}" destId="{390D87AE-26A9-4A85-A4B2-F95A71CAFCCD}" srcOrd="20" destOrd="0" presId="urn:microsoft.com/office/officeart/2008/layout/HexagonCluster"/>
    <dgm:cxn modelId="{FA34229B-C1E1-47AD-8C6B-86117347495F}" type="presParOf" srcId="{390D87AE-26A9-4A85-A4B2-F95A71CAFCCD}" destId="{2E6FA615-673D-4177-9FCD-9E5E65CDC10F}" srcOrd="0" destOrd="0" presId="urn:microsoft.com/office/officeart/2008/layout/HexagonCluster"/>
    <dgm:cxn modelId="{D244C3B5-4E9A-41AC-8A3E-5391DFDC328A}" type="presParOf" srcId="{C498DB89-D235-4575-A4F4-8F5DA7D443A6}" destId="{35FA9DBA-1681-48EB-8EFD-1083F45EA8B2}" srcOrd="21" destOrd="0" presId="urn:microsoft.com/office/officeart/2008/layout/HexagonCluster"/>
    <dgm:cxn modelId="{4B1163B9-5237-4C2E-A0BC-F69C0435235A}" type="presParOf" srcId="{35FA9DBA-1681-48EB-8EFD-1083F45EA8B2}" destId="{A20432FB-E6CA-42FC-8674-C7CB8DC5BD50}" srcOrd="0" destOrd="0" presId="urn:microsoft.com/office/officeart/2008/layout/HexagonCluster"/>
    <dgm:cxn modelId="{84785325-9B61-4145-9F13-15C8E9FE2490}" type="presParOf" srcId="{C498DB89-D235-4575-A4F4-8F5DA7D443A6}" destId="{CAEAE368-6975-45D7-8A04-F28B4DC26BEA}" srcOrd="22" destOrd="0" presId="urn:microsoft.com/office/officeart/2008/layout/HexagonCluster"/>
    <dgm:cxn modelId="{0963A75F-5436-4AC6-BDE7-EA098632460A}" type="presParOf" srcId="{CAEAE368-6975-45D7-8A04-F28B4DC26BEA}" destId="{E7063753-6070-435A-B9C5-6DC3B659BBED}" srcOrd="0" destOrd="0" presId="urn:microsoft.com/office/officeart/2008/layout/HexagonCluster"/>
    <dgm:cxn modelId="{30145CD8-A605-4BDF-9313-C8A2F0B86088}" type="presParOf" srcId="{C498DB89-D235-4575-A4F4-8F5DA7D443A6}" destId="{97F21E5A-90AE-4A34-8764-498E7F58FD41}" srcOrd="23" destOrd="0" presId="urn:microsoft.com/office/officeart/2008/layout/HexagonCluster"/>
    <dgm:cxn modelId="{7530A55F-06B1-4758-95EC-55F4B4D39041}" type="presParOf" srcId="{97F21E5A-90AE-4A34-8764-498E7F58FD41}" destId="{05D913E7-C65D-4AE5-96B5-226B3E074F5A}" srcOrd="0" destOrd="0" presId="urn:microsoft.com/office/officeart/2008/layout/HexagonCluster"/>
    <dgm:cxn modelId="{CF6C4F6F-336C-44CD-8E0F-EF12DF95C852}" type="presParOf" srcId="{C498DB89-D235-4575-A4F4-8F5DA7D443A6}" destId="{97C694CF-45C1-49CC-81F2-00445E79CA2E}" srcOrd="24" destOrd="0" presId="urn:microsoft.com/office/officeart/2008/layout/HexagonCluster"/>
    <dgm:cxn modelId="{5602E977-0CD3-4AA0-AFB8-28B09DA485A8}" type="presParOf" srcId="{97C694CF-45C1-49CC-81F2-00445E79CA2E}" destId="{8603CEAB-564B-4B96-ADBE-E4A92D39C762}" srcOrd="0" destOrd="0" presId="urn:microsoft.com/office/officeart/2008/layout/HexagonCluster"/>
    <dgm:cxn modelId="{26490BDB-975C-4EBA-8465-E02298CED9AD}" type="presParOf" srcId="{C498DB89-D235-4575-A4F4-8F5DA7D443A6}" destId="{4EB28604-EED0-4D96-86A6-86E12E3CB626}" srcOrd="25" destOrd="0" presId="urn:microsoft.com/office/officeart/2008/layout/HexagonCluster"/>
    <dgm:cxn modelId="{098ECB6A-7FCF-44E9-B541-657D808DC75A}" type="presParOf" srcId="{4EB28604-EED0-4D96-86A6-86E12E3CB626}" destId="{9947DC05-B389-4B54-850E-163B4EFAF51A}" srcOrd="0" destOrd="0" presId="urn:microsoft.com/office/officeart/2008/layout/HexagonCluster"/>
    <dgm:cxn modelId="{039DCF2F-CF96-4211-A141-ACBAF696AA70}" type="presParOf" srcId="{C498DB89-D235-4575-A4F4-8F5DA7D443A6}" destId="{5A08A115-1B5F-4116-B820-6290339483DE}" srcOrd="26" destOrd="0" presId="urn:microsoft.com/office/officeart/2008/layout/HexagonCluster"/>
    <dgm:cxn modelId="{8E3390E9-FEFD-4B65-BEE2-1F18E177C2F5}" type="presParOf" srcId="{5A08A115-1B5F-4116-B820-6290339483DE}" destId="{50C4E96F-EDEE-4C20-8726-E53EF2722B24}" srcOrd="0" destOrd="0" presId="urn:microsoft.com/office/officeart/2008/layout/HexagonCluster"/>
    <dgm:cxn modelId="{7CFF4CC5-7782-4331-890C-E07AFF7789AA}" type="presParOf" srcId="{C498DB89-D235-4575-A4F4-8F5DA7D443A6}" destId="{6440A5F8-8AD4-400B-B0C9-F070CE294E14}" srcOrd="27" destOrd="0" presId="urn:microsoft.com/office/officeart/2008/layout/HexagonCluster"/>
    <dgm:cxn modelId="{99069A18-0329-4701-B338-38ADDE1423B7}" type="presParOf" srcId="{6440A5F8-8AD4-400B-B0C9-F070CE294E14}" destId="{5379756C-6FEC-42EC-8F8B-501264DECA0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9A219E-19BB-4528-BF59-88A0D5C626AE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</dgm:pt>
    <dgm:pt modelId="{11B72064-1C33-4E22-91FB-058B99A21ED2}">
      <dgm:prSet phldrT="[Текст]"/>
      <dgm:spPr/>
      <dgm:t>
        <a:bodyPr/>
        <a:lstStyle/>
        <a:p>
          <a:r>
            <a:rPr lang="ru-RU" dirty="0"/>
            <a:t>Разработка Модели создания эколого-педагогических условий в  МБОУ «Гимназия №1»</a:t>
          </a:r>
        </a:p>
      </dgm:t>
    </dgm:pt>
    <dgm:pt modelId="{BAA14189-DCDA-4769-85A3-F7FA742D8F2C}" type="parTrans" cxnId="{F0854686-938E-4813-BE00-708E10F83AD0}">
      <dgm:prSet/>
      <dgm:spPr/>
      <dgm:t>
        <a:bodyPr/>
        <a:lstStyle/>
        <a:p>
          <a:endParaRPr lang="ru-RU"/>
        </a:p>
      </dgm:t>
    </dgm:pt>
    <dgm:pt modelId="{3A762C49-F48D-4D38-AB64-8B0365041DE4}" type="sibTrans" cxnId="{F0854686-938E-4813-BE00-708E10F83AD0}">
      <dgm:prSet/>
      <dgm:spPr/>
      <dgm:t>
        <a:bodyPr/>
        <a:lstStyle/>
        <a:p>
          <a:endParaRPr lang="ru-RU"/>
        </a:p>
      </dgm:t>
    </dgm:pt>
    <dgm:pt modelId="{E77C94D9-9DCD-46F9-B505-10F3B9B0AFDB}">
      <dgm:prSet phldrT="[Текст]"/>
      <dgm:spPr/>
      <dgm:t>
        <a:bodyPr/>
        <a:lstStyle/>
        <a:p>
          <a:r>
            <a:rPr lang="ru-RU" dirty="0"/>
            <a:t>Ввод новых форм с родителями, создание профессиональных сообществ для развития личностного потенциала каждого </a:t>
          </a:r>
        </a:p>
      </dgm:t>
    </dgm:pt>
    <dgm:pt modelId="{39D762BD-441E-497D-B1B0-30B3C4A7D002}" type="parTrans" cxnId="{172E98ED-06DD-46B1-8591-D1D8A6DEBF73}">
      <dgm:prSet/>
      <dgm:spPr/>
      <dgm:t>
        <a:bodyPr/>
        <a:lstStyle/>
        <a:p>
          <a:endParaRPr lang="ru-RU"/>
        </a:p>
      </dgm:t>
    </dgm:pt>
    <dgm:pt modelId="{4ABBF844-A24D-4319-B832-2ACA40AFAFC2}" type="sibTrans" cxnId="{172E98ED-06DD-46B1-8591-D1D8A6DEBF73}">
      <dgm:prSet/>
      <dgm:spPr/>
      <dgm:t>
        <a:bodyPr/>
        <a:lstStyle/>
        <a:p>
          <a:endParaRPr lang="ru-RU"/>
        </a:p>
      </dgm:t>
    </dgm:pt>
    <dgm:pt modelId="{2F68D1DF-0E11-4E0B-B318-F99051A51A1C}">
      <dgm:prSet phldrT="[Текст]"/>
      <dgm:spPr/>
      <dgm:t>
        <a:bodyPr/>
        <a:lstStyle/>
        <a:p>
          <a:r>
            <a:rPr lang="ru-RU" dirty="0"/>
            <a:t>Изменение внутренней культуры педагога</a:t>
          </a:r>
        </a:p>
      </dgm:t>
    </dgm:pt>
    <dgm:pt modelId="{C6A278EA-C3E3-450E-9343-BCDD9269041C}" type="parTrans" cxnId="{FCC9698F-3105-4234-9D3C-AD36681DFBAD}">
      <dgm:prSet/>
      <dgm:spPr/>
      <dgm:t>
        <a:bodyPr/>
        <a:lstStyle/>
        <a:p>
          <a:endParaRPr lang="ru-RU"/>
        </a:p>
      </dgm:t>
    </dgm:pt>
    <dgm:pt modelId="{7AE6FAB4-51F6-4583-9F9F-45163DFF74CC}" type="sibTrans" cxnId="{FCC9698F-3105-4234-9D3C-AD36681DFBAD}">
      <dgm:prSet/>
      <dgm:spPr/>
      <dgm:t>
        <a:bodyPr/>
        <a:lstStyle/>
        <a:p>
          <a:endParaRPr lang="ru-RU"/>
        </a:p>
      </dgm:t>
    </dgm:pt>
    <dgm:pt modelId="{1CCC0010-C8D4-4975-9C9E-C8EF90571876}">
      <dgm:prSet/>
      <dgm:spPr/>
      <dgm:t>
        <a:bodyPr/>
        <a:lstStyle/>
        <a:p>
          <a:r>
            <a:rPr lang="ru-RU" dirty="0"/>
            <a:t>Создание нового пространства инициатив «Эко-</a:t>
          </a:r>
          <a:r>
            <a:rPr lang="en-US" dirty="0"/>
            <a:t>space-</a:t>
          </a:r>
          <a:r>
            <a:rPr lang="ru-RU" dirty="0"/>
            <a:t> территория возможностей»</a:t>
          </a:r>
        </a:p>
      </dgm:t>
    </dgm:pt>
    <dgm:pt modelId="{0935C71C-B061-4B6E-BBF3-91672149D714}" type="parTrans" cxnId="{45545BF4-F60B-4C1D-AE4F-E611B6A5084C}">
      <dgm:prSet/>
      <dgm:spPr/>
      <dgm:t>
        <a:bodyPr/>
        <a:lstStyle/>
        <a:p>
          <a:endParaRPr lang="ru-RU"/>
        </a:p>
      </dgm:t>
    </dgm:pt>
    <dgm:pt modelId="{B022BB7D-0432-4A45-A545-AC948D117C50}" type="sibTrans" cxnId="{45545BF4-F60B-4C1D-AE4F-E611B6A5084C}">
      <dgm:prSet/>
      <dgm:spPr/>
      <dgm:t>
        <a:bodyPr/>
        <a:lstStyle/>
        <a:p>
          <a:endParaRPr lang="ru-RU"/>
        </a:p>
      </dgm:t>
    </dgm:pt>
    <dgm:pt modelId="{42543798-F0A4-4E6D-875A-EA0B62270135}" type="pres">
      <dgm:prSet presAssocID="{E49A219E-19BB-4528-BF59-88A0D5C626A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44683A3-6D4E-4B60-A3B7-E992881F7AD5}" type="pres">
      <dgm:prSet presAssocID="{11B72064-1C33-4E22-91FB-058B99A21ED2}" presName="circle1" presStyleLbl="node1" presStyleIdx="0" presStyleCnt="4"/>
      <dgm:spPr/>
    </dgm:pt>
    <dgm:pt modelId="{2F3B6D17-F7F1-4E82-BC4F-686980456CE0}" type="pres">
      <dgm:prSet presAssocID="{11B72064-1C33-4E22-91FB-058B99A21ED2}" presName="space" presStyleCnt="0"/>
      <dgm:spPr/>
    </dgm:pt>
    <dgm:pt modelId="{85AB9958-715E-432E-9BFE-381F0450D831}" type="pres">
      <dgm:prSet presAssocID="{11B72064-1C33-4E22-91FB-058B99A21ED2}" presName="rect1" presStyleLbl="alignAcc1" presStyleIdx="0" presStyleCnt="4"/>
      <dgm:spPr/>
    </dgm:pt>
    <dgm:pt modelId="{EABA8BB8-7916-49FF-929A-E632BB83FC25}" type="pres">
      <dgm:prSet presAssocID="{1CCC0010-C8D4-4975-9C9E-C8EF90571876}" presName="vertSpace2" presStyleLbl="node1" presStyleIdx="0" presStyleCnt="4"/>
      <dgm:spPr/>
    </dgm:pt>
    <dgm:pt modelId="{83E4F1B0-2FE6-4C31-818B-790C28B1E0AA}" type="pres">
      <dgm:prSet presAssocID="{1CCC0010-C8D4-4975-9C9E-C8EF90571876}" presName="circle2" presStyleLbl="node1" presStyleIdx="1" presStyleCnt="4"/>
      <dgm:spPr/>
    </dgm:pt>
    <dgm:pt modelId="{AC7CF768-0EDA-4688-ABD0-E47A3745241E}" type="pres">
      <dgm:prSet presAssocID="{1CCC0010-C8D4-4975-9C9E-C8EF90571876}" presName="rect2" presStyleLbl="alignAcc1" presStyleIdx="1" presStyleCnt="4"/>
      <dgm:spPr/>
    </dgm:pt>
    <dgm:pt modelId="{2F2CE7F2-D182-490D-B6D0-A963EC66D195}" type="pres">
      <dgm:prSet presAssocID="{E77C94D9-9DCD-46F9-B505-10F3B9B0AFDB}" presName="vertSpace3" presStyleLbl="node1" presStyleIdx="1" presStyleCnt="4"/>
      <dgm:spPr/>
    </dgm:pt>
    <dgm:pt modelId="{BFA26855-8CCE-4777-97F0-DD0B98C054BA}" type="pres">
      <dgm:prSet presAssocID="{E77C94D9-9DCD-46F9-B505-10F3B9B0AFDB}" presName="circle3" presStyleLbl="node1" presStyleIdx="2" presStyleCnt="4"/>
      <dgm:spPr/>
    </dgm:pt>
    <dgm:pt modelId="{7987A5E1-F9E6-4944-AC69-021FC8F134AA}" type="pres">
      <dgm:prSet presAssocID="{E77C94D9-9DCD-46F9-B505-10F3B9B0AFDB}" presName="rect3" presStyleLbl="alignAcc1" presStyleIdx="2" presStyleCnt="4"/>
      <dgm:spPr/>
    </dgm:pt>
    <dgm:pt modelId="{47D3F918-1B30-4C8A-B297-21F7353E3092}" type="pres">
      <dgm:prSet presAssocID="{2F68D1DF-0E11-4E0B-B318-F99051A51A1C}" presName="vertSpace4" presStyleLbl="node1" presStyleIdx="2" presStyleCnt="4"/>
      <dgm:spPr/>
    </dgm:pt>
    <dgm:pt modelId="{C2C1E8E1-6E14-4D08-B80D-3256B883908B}" type="pres">
      <dgm:prSet presAssocID="{2F68D1DF-0E11-4E0B-B318-F99051A51A1C}" presName="circle4" presStyleLbl="node1" presStyleIdx="3" presStyleCnt="4"/>
      <dgm:spPr/>
    </dgm:pt>
    <dgm:pt modelId="{F15D1B8C-46DD-46C8-93DE-B063AE2FFE25}" type="pres">
      <dgm:prSet presAssocID="{2F68D1DF-0E11-4E0B-B318-F99051A51A1C}" presName="rect4" presStyleLbl="alignAcc1" presStyleIdx="3" presStyleCnt="4"/>
      <dgm:spPr/>
    </dgm:pt>
    <dgm:pt modelId="{BB962A3C-0F45-4AD1-A51C-E80F41BD7BD4}" type="pres">
      <dgm:prSet presAssocID="{11B72064-1C33-4E22-91FB-058B99A21ED2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14045BE6-A2FC-46D8-A914-17E6893EFFCB}" type="pres">
      <dgm:prSet presAssocID="{1CCC0010-C8D4-4975-9C9E-C8EF90571876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C6D1B0B0-2746-4AC6-BFF5-B7772B42C284}" type="pres">
      <dgm:prSet presAssocID="{E77C94D9-9DCD-46F9-B505-10F3B9B0AFDB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3DA11F94-E193-45FD-BE77-6FAB49B245B6}" type="pres">
      <dgm:prSet presAssocID="{2F68D1DF-0E11-4E0B-B318-F99051A51A1C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3E36A04-AA8C-47CF-B7EC-760D2A629214}" type="presOf" srcId="{1CCC0010-C8D4-4975-9C9E-C8EF90571876}" destId="{AC7CF768-0EDA-4688-ABD0-E47A3745241E}" srcOrd="0" destOrd="0" presId="urn:microsoft.com/office/officeart/2005/8/layout/target3"/>
    <dgm:cxn modelId="{8A3C7D30-9EE0-4EEF-A797-6BEFC183E123}" type="presOf" srcId="{2F68D1DF-0E11-4E0B-B318-F99051A51A1C}" destId="{F15D1B8C-46DD-46C8-93DE-B063AE2FFE25}" srcOrd="0" destOrd="0" presId="urn:microsoft.com/office/officeart/2005/8/layout/target3"/>
    <dgm:cxn modelId="{31576232-79AC-4FFE-98D8-F202CB84AD11}" type="presOf" srcId="{11B72064-1C33-4E22-91FB-058B99A21ED2}" destId="{85AB9958-715E-432E-9BFE-381F0450D831}" srcOrd="0" destOrd="0" presId="urn:microsoft.com/office/officeart/2005/8/layout/target3"/>
    <dgm:cxn modelId="{845BED83-8F26-4CE5-B82A-8F2A0BF9D73D}" type="presOf" srcId="{E77C94D9-9DCD-46F9-B505-10F3B9B0AFDB}" destId="{C6D1B0B0-2746-4AC6-BFF5-B7772B42C284}" srcOrd="1" destOrd="0" presId="urn:microsoft.com/office/officeart/2005/8/layout/target3"/>
    <dgm:cxn modelId="{7F15BD85-6F3E-420A-81A7-38094AE578D2}" type="presOf" srcId="{E49A219E-19BB-4528-BF59-88A0D5C626AE}" destId="{42543798-F0A4-4E6D-875A-EA0B62270135}" srcOrd="0" destOrd="0" presId="urn:microsoft.com/office/officeart/2005/8/layout/target3"/>
    <dgm:cxn modelId="{F0854686-938E-4813-BE00-708E10F83AD0}" srcId="{E49A219E-19BB-4528-BF59-88A0D5C626AE}" destId="{11B72064-1C33-4E22-91FB-058B99A21ED2}" srcOrd="0" destOrd="0" parTransId="{BAA14189-DCDA-4769-85A3-F7FA742D8F2C}" sibTransId="{3A762C49-F48D-4D38-AB64-8B0365041DE4}"/>
    <dgm:cxn modelId="{FCC9698F-3105-4234-9D3C-AD36681DFBAD}" srcId="{E49A219E-19BB-4528-BF59-88A0D5C626AE}" destId="{2F68D1DF-0E11-4E0B-B318-F99051A51A1C}" srcOrd="3" destOrd="0" parTransId="{C6A278EA-C3E3-450E-9343-BCDD9269041C}" sibTransId="{7AE6FAB4-51F6-4583-9F9F-45163DFF74CC}"/>
    <dgm:cxn modelId="{5ED1D28F-4876-4B14-8391-8981D56E4CF4}" type="presOf" srcId="{2F68D1DF-0E11-4E0B-B318-F99051A51A1C}" destId="{3DA11F94-E193-45FD-BE77-6FAB49B245B6}" srcOrd="1" destOrd="0" presId="urn:microsoft.com/office/officeart/2005/8/layout/target3"/>
    <dgm:cxn modelId="{0D2AC1CB-037D-46BF-A67F-98DF8C71C03F}" type="presOf" srcId="{11B72064-1C33-4E22-91FB-058B99A21ED2}" destId="{BB962A3C-0F45-4AD1-A51C-E80F41BD7BD4}" srcOrd="1" destOrd="0" presId="urn:microsoft.com/office/officeart/2005/8/layout/target3"/>
    <dgm:cxn modelId="{5CD270E2-4DCB-4813-92C6-6A773C736E19}" type="presOf" srcId="{1CCC0010-C8D4-4975-9C9E-C8EF90571876}" destId="{14045BE6-A2FC-46D8-A914-17E6893EFFCB}" srcOrd="1" destOrd="0" presId="urn:microsoft.com/office/officeart/2005/8/layout/target3"/>
    <dgm:cxn modelId="{37BE90E6-942E-42B4-898C-F22D0A579723}" type="presOf" srcId="{E77C94D9-9DCD-46F9-B505-10F3B9B0AFDB}" destId="{7987A5E1-F9E6-4944-AC69-021FC8F134AA}" srcOrd="0" destOrd="0" presId="urn:microsoft.com/office/officeart/2005/8/layout/target3"/>
    <dgm:cxn modelId="{172E98ED-06DD-46B1-8591-D1D8A6DEBF73}" srcId="{E49A219E-19BB-4528-BF59-88A0D5C626AE}" destId="{E77C94D9-9DCD-46F9-B505-10F3B9B0AFDB}" srcOrd="2" destOrd="0" parTransId="{39D762BD-441E-497D-B1B0-30B3C4A7D002}" sibTransId="{4ABBF844-A24D-4319-B832-2ACA40AFAFC2}"/>
    <dgm:cxn modelId="{45545BF4-F60B-4C1D-AE4F-E611B6A5084C}" srcId="{E49A219E-19BB-4528-BF59-88A0D5C626AE}" destId="{1CCC0010-C8D4-4975-9C9E-C8EF90571876}" srcOrd="1" destOrd="0" parTransId="{0935C71C-B061-4B6E-BBF3-91672149D714}" sibTransId="{B022BB7D-0432-4A45-A545-AC948D117C50}"/>
    <dgm:cxn modelId="{83D65C42-AEC0-40C8-8F31-EF2D01F5F1CD}" type="presParOf" srcId="{42543798-F0A4-4E6D-875A-EA0B62270135}" destId="{544683A3-6D4E-4B60-A3B7-E992881F7AD5}" srcOrd="0" destOrd="0" presId="urn:microsoft.com/office/officeart/2005/8/layout/target3"/>
    <dgm:cxn modelId="{47688942-6DD6-4DF0-B522-7301D3E16081}" type="presParOf" srcId="{42543798-F0A4-4E6D-875A-EA0B62270135}" destId="{2F3B6D17-F7F1-4E82-BC4F-686980456CE0}" srcOrd="1" destOrd="0" presId="urn:microsoft.com/office/officeart/2005/8/layout/target3"/>
    <dgm:cxn modelId="{85EAB67F-1AE1-46E3-B7CA-8C500D051874}" type="presParOf" srcId="{42543798-F0A4-4E6D-875A-EA0B62270135}" destId="{85AB9958-715E-432E-9BFE-381F0450D831}" srcOrd="2" destOrd="0" presId="urn:microsoft.com/office/officeart/2005/8/layout/target3"/>
    <dgm:cxn modelId="{BA2739A5-48D8-4A19-BC77-8BBA8686922E}" type="presParOf" srcId="{42543798-F0A4-4E6D-875A-EA0B62270135}" destId="{EABA8BB8-7916-49FF-929A-E632BB83FC25}" srcOrd="3" destOrd="0" presId="urn:microsoft.com/office/officeart/2005/8/layout/target3"/>
    <dgm:cxn modelId="{43D87C95-616C-4B52-8215-CBA2553F292F}" type="presParOf" srcId="{42543798-F0A4-4E6D-875A-EA0B62270135}" destId="{83E4F1B0-2FE6-4C31-818B-790C28B1E0AA}" srcOrd="4" destOrd="0" presId="urn:microsoft.com/office/officeart/2005/8/layout/target3"/>
    <dgm:cxn modelId="{3411F623-A48A-431E-A410-6C74FD1D38A6}" type="presParOf" srcId="{42543798-F0A4-4E6D-875A-EA0B62270135}" destId="{AC7CF768-0EDA-4688-ABD0-E47A3745241E}" srcOrd="5" destOrd="0" presId="urn:microsoft.com/office/officeart/2005/8/layout/target3"/>
    <dgm:cxn modelId="{F9F8628A-A680-4E80-90F4-727D50C44B79}" type="presParOf" srcId="{42543798-F0A4-4E6D-875A-EA0B62270135}" destId="{2F2CE7F2-D182-490D-B6D0-A963EC66D195}" srcOrd="6" destOrd="0" presId="urn:microsoft.com/office/officeart/2005/8/layout/target3"/>
    <dgm:cxn modelId="{7C7E505D-73FA-4FC6-A088-FFC41EC84A09}" type="presParOf" srcId="{42543798-F0A4-4E6D-875A-EA0B62270135}" destId="{BFA26855-8CCE-4777-97F0-DD0B98C054BA}" srcOrd="7" destOrd="0" presId="urn:microsoft.com/office/officeart/2005/8/layout/target3"/>
    <dgm:cxn modelId="{9051E5CE-0B2D-4DA9-95BC-EC03ADF39D8E}" type="presParOf" srcId="{42543798-F0A4-4E6D-875A-EA0B62270135}" destId="{7987A5E1-F9E6-4944-AC69-021FC8F134AA}" srcOrd="8" destOrd="0" presId="urn:microsoft.com/office/officeart/2005/8/layout/target3"/>
    <dgm:cxn modelId="{27074240-A6F5-4314-BB6B-62FFA789A093}" type="presParOf" srcId="{42543798-F0A4-4E6D-875A-EA0B62270135}" destId="{47D3F918-1B30-4C8A-B297-21F7353E3092}" srcOrd="9" destOrd="0" presId="urn:microsoft.com/office/officeart/2005/8/layout/target3"/>
    <dgm:cxn modelId="{E8A38308-8D5B-4650-A5C8-765F5BDC6B09}" type="presParOf" srcId="{42543798-F0A4-4E6D-875A-EA0B62270135}" destId="{C2C1E8E1-6E14-4D08-B80D-3256B883908B}" srcOrd="10" destOrd="0" presId="urn:microsoft.com/office/officeart/2005/8/layout/target3"/>
    <dgm:cxn modelId="{5E530F03-9D4E-47B0-AD1B-C44C781A466C}" type="presParOf" srcId="{42543798-F0A4-4E6D-875A-EA0B62270135}" destId="{F15D1B8C-46DD-46C8-93DE-B063AE2FFE25}" srcOrd="11" destOrd="0" presId="urn:microsoft.com/office/officeart/2005/8/layout/target3"/>
    <dgm:cxn modelId="{AD90F847-DCD6-4CF8-BA7D-515EBFCE2ACE}" type="presParOf" srcId="{42543798-F0A4-4E6D-875A-EA0B62270135}" destId="{BB962A3C-0F45-4AD1-A51C-E80F41BD7BD4}" srcOrd="12" destOrd="0" presId="urn:microsoft.com/office/officeart/2005/8/layout/target3"/>
    <dgm:cxn modelId="{DEF54E22-B4D2-4845-89A9-EA2DA88F7727}" type="presParOf" srcId="{42543798-F0A4-4E6D-875A-EA0B62270135}" destId="{14045BE6-A2FC-46D8-A914-17E6893EFFCB}" srcOrd="13" destOrd="0" presId="urn:microsoft.com/office/officeart/2005/8/layout/target3"/>
    <dgm:cxn modelId="{7BFC113E-E64E-4439-BEE0-B370F012441C}" type="presParOf" srcId="{42543798-F0A4-4E6D-875A-EA0B62270135}" destId="{C6D1B0B0-2746-4AC6-BFF5-B7772B42C284}" srcOrd="14" destOrd="0" presId="urn:microsoft.com/office/officeart/2005/8/layout/target3"/>
    <dgm:cxn modelId="{F36790F7-62ED-4178-AD11-F59289E39A8C}" type="presParOf" srcId="{42543798-F0A4-4E6D-875A-EA0B62270135}" destId="{3DA11F94-E193-45FD-BE77-6FAB49B245B6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B3848A-F306-4D71-9A9A-4EAE206782EB}" type="doc">
      <dgm:prSet loTypeId="urn:microsoft.com/office/officeart/2005/8/layout/hList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A38034-3963-4DEC-9D40-D1FFB5C32D2C}">
      <dgm:prSet phldrT="[Текст]" custT="1"/>
      <dgm:spPr/>
      <dgm:t>
        <a:bodyPr/>
        <a:lstStyle/>
        <a:p>
          <a:r>
            <a:rPr lang="ru-RU" sz="1800" dirty="0"/>
            <a:t>Организационно-технологический компонент среды ОО</a:t>
          </a:r>
        </a:p>
      </dgm:t>
    </dgm:pt>
    <dgm:pt modelId="{621350AC-D0AB-410E-9D3C-A17306ADDA54}" type="parTrans" cxnId="{FFB8DAC9-780C-4B09-BED4-ADF4F757DE14}">
      <dgm:prSet/>
      <dgm:spPr/>
      <dgm:t>
        <a:bodyPr/>
        <a:lstStyle/>
        <a:p>
          <a:endParaRPr lang="ru-RU" sz="2800"/>
        </a:p>
      </dgm:t>
    </dgm:pt>
    <dgm:pt modelId="{917C15B2-6DE6-4475-A2E0-6A543B45B9AF}" type="sibTrans" cxnId="{FFB8DAC9-780C-4B09-BED4-ADF4F757DE14}">
      <dgm:prSet/>
      <dgm:spPr/>
      <dgm:t>
        <a:bodyPr/>
        <a:lstStyle/>
        <a:p>
          <a:endParaRPr lang="ru-RU" sz="2800"/>
        </a:p>
      </dgm:t>
    </dgm:pt>
    <dgm:pt modelId="{52F9BD7E-56B9-48E7-8637-3811CD6B977E}">
      <dgm:prSet phldrT="[Текст]" custT="1"/>
      <dgm:spPr/>
      <dgm:t>
        <a:bodyPr/>
        <a:lstStyle/>
        <a:p>
          <a:r>
            <a:rPr lang="ru-RU" sz="1800" dirty="0"/>
            <a:t>Социальный компонент</a:t>
          </a:r>
        </a:p>
      </dgm:t>
    </dgm:pt>
    <dgm:pt modelId="{FF9DC108-3E69-4BC4-984E-E64116D57E0C}" type="parTrans" cxnId="{95846050-69BC-45BA-B73B-9221785B3776}">
      <dgm:prSet/>
      <dgm:spPr/>
      <dgm:t>
        <a:bodyPr/>
        <a:lstStyle/>
        <a:p>
          <a:endParaRPr lang="ru-RU" sz="2800"/>
        </a:p>
      </dgm:t>
    </dgm:pt>
    <dgm:pt modelId="{3B18DF5A-BAC4-4CBB-84E0-8BFECEFAD829}" type="sibTrans" cxnId="{95846050-69BC-45BA-B73B-9221785B3776}">
      <dgm:prSet/>
      <dgm:spPr/>
      <dgm:t>
        <a:bodyPr/>
        <a:lstStyle/>
        <a:p>
          <a:endParaRPr lang="ru-RU" sz="2800"/>
        </a:p>
      </dgm:t>
    </dgm:pt>
    <dgm:pt modelId="{60F74873-3EA6-438E-96EF-8A6E5F5C8565}">
      <dgm:prSet custT="1"/>
      <dgm:spPr/>
      <dgm:t>
        <a:bodyPr/>
        <a:lstStyle/>
        <a:p>
          <a:r>
            <a:rPr lang="ru-RU" sz="1800" dirty="0"/>
            <a:t>Пространственно-предметный компонент среды ОО</a:t>
          </a:r>
        </a:p>
      </dgm:t>
    </dgm:pt>
    <dgm:pt modelId="{CDD822E0-34EF-49EC-B41F-D5B6A37ACAA2}" type="parTrans" cxnId="{B8DDEF13-94C6-4950-958F-2CCF05B59854}">
      <dgm:prSet/>
      <dgm:spPr/>
      <dgm:t>
        <a:bodyPr/>
        <a:lstStyle/>
        <a:p>
          <a:endParaRPr lang="ru-RU" sz="2800"/>
        </a:p>
      </dgm:t>
    </dgm:pt>
    <dgm:pt modelId="{335860BE-DADF-473A-B595-383520434954}" type="sibTrans" cxnId="{B8DDEF13-94C6-4950-958F-2CCF05B59854}">
      <dgm:prSet/>
      <dgm:spPr/>
      <dgm:t>
        <a:bodyPr/>
        <a:lstStyle/>
        <a:p>
          <a:endParaRPr lang="ru-RU" sz="2800"/>
        </a:p>
      </dgm:t>
    </dgm:pt>
    <dgm:pt modelId="{4E4A4F2E-0DC3-4D5D-8AAB-1C11E7B89AF3}" type="pres">
      <dgm:prSet presAssocID="{02B3848A-F306-4D71-9A9A-4EAE206782EB}" presName="Name0" presStyleCnt="0">
        <dgm:presLayoutVars>
          <dgm:dir/>
          <dgm:resizeHandles val="exact"/>
        </dgm:presLayoutVars>
      </dgm:prSet>
      <dgm:spPr/>
    </dgm:pt>
    <dgm:pt modelId="{30FC9925-0AEF-41FD-853E-FB3C923ED3AB}" type="pres">
      <dgm:prSet presAssocID="{02B3848A-F306-4D71-9A9A-4EAE206782EB}" presName="fgShape" presStyleLbl="fgShp" presStyleIdx="0" presStyleCnt="1"/>
      <dgm:spPr/>
    </dgm:pt>
    <dgm:pt modelId="{263B79C4-A970-447E-B461-94D0FD205C33}" type="pres">
      <dgm:prSet presAssocID="{02B3848A-F306-4D71-9A9A-4EAE206782EB}" presName="linComp" presStyleCnt="0"/>
      <dgm:spPr/>
    </dgm:pt>
    <dgm:pt modelId="{4CDE9BF8-FE98-4E29-B027-5EE82E66FB5E}" type="pres">
      <dgm:prSet presAssocID="{50A38034-3963-4DEC-9D40-D1FFB5C32D2C}" presName="compNode" presStyleCnt="0"/>
      <dgm:spPr/>
    </dgm:pt>
    <dgm:pt modelId="{424512DF-6A28-44A8-B7DC-E74EE7ACE38A}" type="pres">
      <dgm:prSet presAssocID="{50A38034-3963-4DEC-9D40-D1FFB5C32D2C}" presName="bkgdShape" presStyleLbl="node1" presStyleIdx="0" presStyleCnt="3"/>
      <dgm:spPr/>
    </dgm:pt>
    <dgm:pt modelId="{B15F2A53-1980-44CC-91B4-6D326922E641}" type="pres">
      <dgm:prSet presAssocID="{50A38034-3963-4DEC-9D40-D1FFB5C32D2C}" presName="nodeTx" presStyleLbl="node1" presStyleIdx="0" presStyleCnt="3">
        <dgm:presLayoutVars>
          <dgm:bulletEnabled val="1"/>
        </dgm:presLayoutVars>
      </dgm:prSet>
      <dgm:spPr/>
    </dgm:pt>
    <dgm:pt modelId="{CED886BB-AAFC-4455-969F-783AD0C6A7B4}" type="pres">
      <dgm:prSet presAssocID="{50A38034-3963-4DEC-9D40-D1FFB5C32D2C}" presName="invisiNode" presStyleLbl="node1" presStyleIdx="0" presStyleCnt="3"/>
      <dgm:spPr/>
    </dgm:pt>
    <dgm:pt modelId="{58511336-095A-4505-8C96-14942F582E83}" type="pres">
      <dgm:prSet presAssocID="{50A38034-3963-4DEC-9D40-D1FFB5C32D2C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CDEC0435-0FA4-4393-8167-3B2A1DC78AFD}" type="pres">
      <dgm:prSet presAssocID="{917C15B2-6DE6-4475-A2E0-6A543B45B9AF}" presName="sibTrans" presStyleLbl="sibTrans2D1" presStyleIdx="0" presStyleCnt="0"/>
      <dgm:spPr/>
    </dgm:pt>
    <dgm:pt modelId="{400E0640-7EB4-427A-9B33-46683E2D3700}" type="pres">
      <dgm:prSet presAssocID="{52F9BD7E-56B9-48E7-8637-3811CD6B977E}" presName="compNode" presStyleCnt="0"/>
      <dgm:spPr/>
    </dgm:pt>
    <dgm:pt modelId="{C927609B-36FE-4FEE-AE4B-C5A7AFD78D00}" type="pres">
      <dgm:prSet presAssocID="{52F9BD7E-56B9-48E7-8637-3811CD6B977E}" presName="bkgdShape" presStyleLbl="node1" presStyleIdx="1" presStyleCnt="3"/>
      <dgm:spPr/>
    </dgm:pt>
    <dgm:pt modelId="{283D4AC7-53FC-4144-955E-7E75CBF352B1}" type="pres">
      <dgm:prSet presAssocID="{52F9BD7E-56B9-48E7-8637-3811CD6B977E}" presName="nodeTx" presStyleLbl="node1" presStyleIdx="1" presStyleCnt="3">
        <dgm:presLayoutVars>
          <dgm:bulletEnabled val="1"/>
        </dgm:presLayoutVars>
      </dgm:prSet>
      <dgm:spPr/>
    </dgm:pt>
    <dgm:pt modelId="{EDC245C5-01DF-4BBF-8C52-341CE4634013}" type="pres">
      <dgm:prSet presAssocID="{52F9BD7E-56B9-48E7-8637-3811CD6B977E}" presName="invisiNode" presStyleLbl="node1" presStyleIdx="1" presStyleCnt="3"/>
      <dgm:spPr/>
    </dgm:pt>
    <dgm:pt modelId="{8FD9041B-2F84-42C5-AEAE-E210C6F836B8}" type="pres">
      <dgm:prSet presAssocID="{52F9BD7E-56B9-48E7-8637-3811CD6B977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B62E25F1-9616-4832-9EEA-C9401910A7CC}" type="pres">
      <dgm:prSet presAssocID="{3B18DF5A-BAC4-4CBB-84E0-8BFECEFAD829}" presName="sibTrans" presStyleLbl="sibTrans2D1" presStyleIdx="0" presStyleCnt="0"/>
      <dgm:spPr/>
    </dgm:pt>
    <dgm:pt modelId="{F0858197-4B72-4153-82CC-E132C47A5549}" type="pres">
      <dgm:prSet presAssocID="{60F74873-3EA6-438E-96EF-8A6E5F5C8565}" presName="compNode" presStyleCnt="0"/>
      <dgm:spPr/>
    </dgm:pt>
    <dgm:pt modelId="{3DBAF00D-9FF8-4D53-8C50-D17C761F9D99}" type="pres">
      <dgm:prSet presAssocID="{60F74873-3EA6-438E-96EF-8A6E5F5C8565}" presName="bkgdShape" presStyleLbl="node1" presStyleIdx="2" presStyleCnt="3"/>
      <dgm:spPr/>
    </dgm:pt>
    <dgm:pt modelId="{EA59B80E-E5C5-44B6-875A-6F49060EAB23}" type="pres">
      <dgm:prSet presAssocID="{60F74873-3EA6-438E-96EF-8A6E5F5C8565}" presName="nodeTx" presStyleLbl="node1" presStyleIdx="2" presStyleCnt="3">
        <dgm:presLayoutVars>
          <dgm:bulletEnabled val="1"/>
        </dgm:presLayoutVars>
      </dgm:prSet>
      <dgm:spPr/>
    </dgm:pt>
    <dgm:pt modelId="{4BE02902-B6F3-49AB-BBBA-39A19070E9B1}" type="pres">
      <dgm:prSet presAssocID="{60F74873-3EA6-438E-96EF-8A6E5F5C8565}" presName="invisiNode" presStyleLbl="node1" presStyleIdx="2" presStyleCnt="3"/>
      <dgm:spPr/>
    </dgm:pt>
    <dgm:pt modelId="{F6CDA62E-2328-4501-B6E1-CD741C08419F}" type="pres">
      <dgm:prSet presAssocID="{60F74873-3EA6-438E-96EF-8A6E5F5C8565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B8DDEF13-94C6-4950-958F-2CCF05B59854}" srcId="{02B3848A-F306-4D71-9A9A-4EAE206782EB}" destId="{60F74873-3EA6-438E-96EF-8A6E5F5C8565}" srcOrd="2" destOrd="0" parTransId="{CDD822E0-34EF-49EC-B41F-D5B6A37ACAA2}" sibTransId="{335860BE-DADF-473A-B595-383520434954}"/>
    <dgm:cxn modelId="{92920630-EA46-402A-A6CD-DB8BE774AB9D}" type="presOf" srcId="{52F9BD7E-56B9-48E7-8637-3811CD6B977E}" destId="{C927609B-36FE-4FEE-AE4B-C5A7AFD78D00}" srcOrd="0" destOrd="0" presId="urn:microsoft.com/office/officeart/2005/8/layout/hList7"/>
    <dgm:cxn modelId="{CAF86D5B-91A8-4B82-BB79-8AE4DE6418D0}" type="presOf" srcId="{60F74873-3EA6-438E-96EF-8A6E5F5C8565}" destId="{3DBAF00D-9FF8-4D53-8C50-D17C761F9D99}" srcOrd="0" destOrd="0" presId="urn:microsoft.com/office/officeart/2005/8/layout/hList7"/>
    <dgm:cxn modelId="{B6CCC05D-2F00-482E-AD33-274FFC2C20FB}" type="presOf" srcId="{917C15B2-6DE6-4475-A2E0-6A543B45B9AF}" destId="{CDEC0435-0FA4-4393-8167-3B2A1DC78AFD}" srcOrd="0" destOrd="0" presId="urn:microsoft.com/office/officeart/2005/8/layout/hList7"/>
    <dgm:cxn modelId="{1646225F-01E1-4349-9D51-4A13F72F5235}" type="presOf" srcId="{50A38034-3963-4DEC-9D40-D1FFB5C32D2C}" destId="{424512DF-6A28-44A8-B7DC-E74EE7ACE38A}" srcOrd="0" destOrd="0" presId="urn:microsoft.com/office/officeart/2005/8/layout/hList7"/>
    <dgm:cxn modelId="{95846050-69BC-45BA-B73B-9221785B3776}" srcId="{02B3848A-F306-4D71-9A9A-4EAE206782EB}" destId="{52F9BD7E-56B9-48E7-8637-3811CD6B977E}" srcOrd="1" destOrd="0" parTransId="{FF9DC108-3E69-4BC4-984E-E64116D57E0C}" sibTransId="{3B18DF5A-BAC4-4CBB-84E0-8BFECEFAD829}"/>
    <dgm:cxn modelId="{E9984690-958E-467F-AE9B-DC81B802C6FF}" type="presOf" srcId="{60F74873-3EA6-438E-96EF-8A6E5F5C8565}" destId="{EA59B80E-E5C5-44B6-875A-6F49060EAB23}" srcOrd="1" destOrd="0" presId="urn:microsoft.com/office/officeart/2005/8/layout/hList7"/>
    <dgm:cxn modelId="{516D04B0-9E45-4F1A-AB3B-209C9B4304DC}" type="presOf" srcId="{02B3848A-F306-4D71-9A9A-4EAE206782EB}" destId="{4E4A4F2E-0DC3-4D5D-8AAB-1C11E7B89AF3}" srcOrd="0" destOrd="0" presId="urn:microsoft.com/office/officeart/2005/8/layout/hList7"/>
    <dgm:cxn modelId="{E87711B5-82B3-470B-8C25-7E4FFAB19B1A}" type="presOf" srcId="{3B18DF5A-BAC4-4CBB-84E0-8BFECEFAD829}" destId="{B62E25F1-9616-4832-9EEA-C9401910A7CC}" srcOrd="0" destOrd="0" presId="urn:microsoft.com/office/officeart/2005/8/layout/hList7"/>
    <dgm:cxn modelId="{FFB8DAC9-780C-4B09-BED4-ADF4F757DE14}" srcId="{02B3848A-F306-4D71-9A9A-4EAE206782EB}" destId="{50A38034-3963-4DEC-9D40-D1FFB5C32D2C}" srcOrd="0" destOrd="0" parTransId="{621350AC-D0AB-410E-9D3C-A17306ADDA54}" sibTransId="{917C15B2-6DE6-4475-A2E0-6A543B45B9AF}"/>
    <dgm:cxn modelId="{97CC9DCB-3F80-4E14-9B3A-0100EB9E2F9D}" type="presOf" srcId="{52F9BD7E-56B9-48E7-8637-3811CD6B977E}" destId="{283D4AC7-53FC-4144-955E-7E75CBF352B1}" srcOrd="1" destOrd="0" presId="urn:microsoft.com/office/officeart/2005/8/layout/hList7"/>
    <dgm:cxn modelId="{C2B01BE0-98E6-46E1-90C5-F49A28798A52}" type="presOf" srcId="{50A38034-3963-4DEC-9D40-D1FFB5C32D2C}" destId="{B15F2A53-1980-44CC-91B4-6D326922E641}" srcOrd="1" destOrd="0" presId="urn:microsoft.com/office/officeart/2005/8/layout/hList7"/>
    <dgm:cxn modelId="{FE76C65D-0D13-45FC-B17D-91FEC11FA778}" type="presParOf" srcId="{4E4A4F2E-0DC3-4D5D-8AAB-1C11E7B89AF3}" destId="{30FC9925-0AEF-41FD-853E-FB3C923ED3AB}" srcOrd="0" destOrd="0" presId="urn:microsoft.com/office/officeart/2005/8/layout/hList7"/>
    <dgm:cxn modelId="{E686C6EE-B084-4BAC-AC86-043A50DC4413}" type="presParOf" srcId="{4E4A4F2E-0DC3-4D5D-8AAB-1C11E7B89AF3}" destId="{263B79C4-A970-447E-B461-94D0FD205C33}" srcOrd="1" destOrd="0" presId="urn:microsoft.com/office/officeart/2005/8/layout/hList7"/>
    <dgm:cxn modelId="{99FF665B-09AE-46CB-A11D-866BFBDBAB05}" type="presParOf" srcId="{263B79C4-A970-447E-B461-94D0FD205C33}" destId="{4CDE9BF8-FE98-4E29-B027-5EE82E66FB5E}" srcOrd="0" destOrd="0" presId="urn:microsoft.com/office/officeart/2005/8/layout/hList7"/>
    <dgm:cxn modelId="{9803BF79-0411-4C0D-8F2A-C08EAB7F9756}" type="presParOf" srcId="{4CDE9BF8-FE98-4E29-B027-5EE82E66FB5E}" destId="{424512DF-6A28-44A8-B7DC-E74EE7ACE38A}" srcOrd="0" destOrd="0" presId="urn:microsoft.com/office/officeart/2005/8/layout/hList7"/>
    <dgm:cxn modelId="{55413BF6-6A49-4CD7-A6D2-82C7FBD381AC}" type="presParOf" srcId="{4CDE9BF8-FE98-4E29-B027-5EE82E66FB5E}" destId="{B15F2A53-1980-44CC-91B4-6D326922E641}" srcOrd="1" destOrd="0" presId="urn:microsoft.com/office/officeart/2005/8/layout/hList7"/>
    <dgm:cxn modelId="{E3237918-26F1-476B-96E1-57418D956FA5}" type="presParOf" srcId="{4CDE9BF8-FE98-4E29-B027-5EE82E66FB5E}" destId="{CED886BB-AAFC-4455-969F-783AD0C6A7B4}" srcOrd="2" destOrd="0" presId="urn:microsoft.com/office/officeart/2005/8/layout/hList7"/>
    <dgm:cxn modelId="{ED4DBCA9-7F1B-41D9-BD47-925E3252F448}" type="presParOf" srcId="{4CDE9BF8-FE98-4E29-B027-5EE82E66FB5E}" destId="{58511336-095A-4505-8C96-14942F582E83}" srcOrd="3" destOrd="0" presId="urn:microsoft.com/office/officeart/2005/8/layout/hList7"/>
    <dgm:cxn modelId="{E89109F9-BDB8-4742-A943-5CAFF39C924F}" type="presParOf" srcId="{263B79C4-A970-447E-B461-94D0FD205C33}" destId="{CDEC0435-0FA4-4393-8167-3B2A1DC78AFD}" srcOrd="1" destOrd="0" presId="urn:microsoft.com/office/officeart/2005/8/layout/hList7"/>
    <dgm:cxn modelId="{86005C52-6D00-44F5-BADB-95D4E908EA28}" type="presParOf" srcId="{263B79C4-A970-447E-B461-94D0FD205C33}" destId="{400E0640-7EB4-427A-9B33-46683E2D3700}" srcOrd="2" destOrd="0" presId="urn:microsoft.com/office/officeart/2005/8/layout/hList7"/>
    <dgm:cxn modelId="{1751D528-AB83-4B6C-B7B3-0658BE53B335}" type="presParOf" srcId="{400E0640-7EB4-427A-9B33-46683E2D3700}" destId="{C927609B-36FE-4FEE-AE4B-C5A7AFD78D00}" srcOrd="0" destOrd="0" presId="urn:microsoft.com/office/officeart/2005/8/layout/hList7"/>
    <dgm:cxn modelId="{6142F294-EF82-4994-9FCA-B2B3ADE0DCB2}" type="presParOf" srcId="{400E0640-7EB4-427A-9B33-46683E2D3700}" destId="{283D4AC7-53FC-4144-955E-7E75CBF352B1}" srcOrd="1" destOrd="0" presId="urn:microsoft.com/office/officeart/2005/8/layout/hList7"/>
    <dgm:cxn modelId="{BC0E4B98-9043-4400-B44F-F3CAB3FC5C60}" type="presParOf" srcId="{400E0640-7EB4-427A-9B33-46683E2D3700}" destId="{EDC245C5-01DF-4BBF-8C52-341CE4634013}" srcOrd="2" destOrd="0" presId="urn:microsoft.com/office/officeart/2005/8/layout/hList7"/>
    <dgm:cxn modelId="{A1F62638-2A03-4835-820F-162C2AB7404E}" type="presParOf" srcId="{400E0640-7EB4-427A-9B33-46683E2D3700}" destId="{8FD9041B-2F84-42C5-AEAE-E210C6F836B8}" srcOrd="3" destOrd="0" presId="urn:microsoft.com/office/officeart/2005/8/layout/hList7"/>
    <dgm:cxn modelId="{AE897929-6DD8-4BDF-B135-F505CC67087F}" type="presParOf" srcId="{263B79C4-A970-447E-B461-94D0FD205C33}" destId="{B62E25F1-9616-4832-9EEA-C9401910A7CC}" srcOrd="3" destOrd="0" presId="urn:microsoft.com/office/officeart/2005/8/layout/hList7"/>
    <dgm:cxn modelId="{EF23573C-1BA1-48BB-9D37-3712CAD6084B}" type="presParOf" srcId="{263B79C4-A970-447E-B461-94D0FD205C33}" destId="{F0858197-4B72-4153-82CC-E132C47A5549}" srcOrd="4" destOrd="0" presId="urn:microsoft.com/office/officeart/2005/8/layout/hList7"/>
    <dgm:cxn modelId="{951DB2EA-03B9-4BDC-81FE-B02B1923CC9B}" type="presParOf" srcId="{F0858197-4B72-4153-82CC-E132C47A5549}" destId="{3DBAF00D-9FF8-4D53-8C50-D17C761F9D99}" srcOrd="0" destOrd="0" presId="urn:microsoft.com/office/officeart/2005/8/layout/hList7"/>
    <dgm:cxn modelId="{ADB3B780-FBA0-40AB-94E5-BBE176EE44B8}" type="presParOf" srcId="{F0858197-4B72-4153-82CC-E132C47A5549}" destId="{EA59B80E-E5C5-44B6-875A-6F49060EAB23}" srcOrd="1" destOrd="0" presId="urn:microsoft.com/office/officeart/2005/8/layout/hList7"/>
    <dgm:cxn modelId="{93175C66-1452-4936-9678-6D9A76BCFE9E}" type="presParOf" srcId="{F0858197-4B72-4153-82CC-E132C47A5549}" destId="{4BE02902-B6F3-49AB-BBBA-39A19070E9B1}" srcOrd="2" destOrd="0" presId="urn:microsoft.com/office/officeart/2005/8/layout/hList7"/>
    <dgm:cxn modelId="{8DC9749A-E096-4277-9C85-5B22904160F1}" type="presParOf" srcId="{F0858197-4B72-4153-82CC-E132C47A5549}" destId="{F6CDA62E-2328-4501-B6E1-CD741C08419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FF7AA3-3C30-4902-91AE-E5854069EF7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9BE69C-D78D-4F8E-953E-67AD296A95CC}">
      <dgm:prSet phldrT="[Текст]" custT="1"/>
      <dgm:spPr/>
      <dgm:t>
        <a:bodyPr/>
        <a:lstStyle/>
        <a:p>
          <a:r>
            <a:rPr lang="ru-RU" sz="3600" dirty="0"/>
            <a:t>2023 г.</a:t>
          </a:r>
        </a:p>
      </dgm:t>
    </dgm:pt>
    <dgm:pt modelId="{9FD140BC-A33F-43ED-8D4E-18AD21286DA4}" type="parTrans" cxnId="{A865EC95-FD33-4A4F-B96F-3B1EF296CD0F}">
      <dgm:prSet/>
      <dgm:spPr/>
      <dgm:t>
        <a:bodyPr/>
        <a:lstStyle/>
        <a:p>
          <a:endParaRPr lang="ru-RU" sz="1200"/>
        </a:p>
      </dgm:t>
    </dgm:pt>
    <dgm:pt modelId="{D8D096B7-7AC2-4886-B65A-2BC297397B14}" type="sibTrans" cxnId="{A865EC95-FD33-4A4F-B96F-3B1EF296CD0F}">
      <dgm:prSet/>
      <dgm:spPr/>
      <dgm:t>
        <a:bodyPr/>
        <a:lstStyle/>
        <a:p>
          <a:endParaRPr lang="ru-RU" sz="1200"/>
        </a:p>
      </dgm:t>
    </dgm:pt>
    <dgm:pt modelId="{6E2D4822-4C43-4F86-AC54-0D8D65059863}">
      <dgm:prSet phldrT="[Текст]" custT="1"/>
      <dgm:spPr/>
      <dgm:t>
        <a:bodyPr/>
        <a:lstStyle/>
        <a:p>
          <a:r>
            <a:rPr lang="ru-RU" sz="3600" dirty="0"/>
            <a:t>2023-2024 </a:t>
          </a:r>
        </a:p>
      </dgm:t>
    </dgm:pt>
    <dgm:pt modelId="{81E6CF3F-8110-407F-B5EA-E1A02D8AE16A}" type="parTrans" cxnId="{4DFC177C-D3AC-44A6-83A5-B985E99B95C5}">
      <dgm:prSet/>
      <dgm:spPr/>
      <dgm:t>
        <a:bodyPr/>
        <a:lstStyle/>
        <a:p>
          <a:endParaRPr lang="ru-RU" sz="1200"/>
        </a:p>
      </dgm:t>
    </dgm:pt>
    <dgm:pt modelId="{D19F28E8-8D81-4CB0-9AEE-0CF97DE37EC3}" type="sibTrans" cxnId="{4DFC177C-D3AC-44A6-83A5-B985E99B95C5}">
      <dgm:prSet/>
      <dgm:spPr/>
      <dgm:t>
        <a:bodyPr/>
        <a:lstStyle/>
        <a:p>
          <a:endParaRPr lang="ru-RU" sz="1200"/>
        </a:p>
      </dgm:t>
    </dgm:pt>
    <dgm:pt modelId="{A73CE19C-C558-49D1-8F38-432EF421737C}">
      <dgm:prSet phldrT="[Текст]" custT="1"/>
      <dgm:spPr/>
      <dgm:t>
        <a:bodyPr/>
        <a:lstStyle/>
        <a:p>
          <a:r>
            <a:rPr lang="ru-RU" sz="3600" dirty="0"/>
            <a:t>2024-2025 </a:t>
          </a:r>
        </a:p>
      </dgm:t>
    </dgm:pt>
    <dgm:pt modelId="{744E7959-B9F4-452E-BA43-474C6C98B838}" type="parTrans" cxnId="{EF551678-0322-474C-A89B-EFD9AD151DD6}">
      <dgm:prSet/>
      <dgm:spPr/>
      <dgm:t>
        <a:bodyPr/>
        <a:lstStyle/>
        <a:p>
          <a:endParaRPr lang="ru-RU" sz="1200"/>
        </a:p>
      </dgm:t>
    </dgm:pt>
    <dgm:pt modelId="{4C0A2A59-B1DA-468B-8DCD-6E6E3255F2C3}" type="sibTrans" cxnId="{EF551678-0322-474C-A89B-EFD9AD151DD6}">
      <dgm:prSet/>
      <dgm:spPr/>
      <dgm:t>
        <a:bodyPr/>
        <a:lstStyle/>
        <a:p>
          <a:endParaRPr lang="ru-RU" sz="1200"/>
        </a:p>
      </dgm:t>
    </dgm:pt>
    <dgm:pt modelId="{7796C6A5-9BB3-4130-9824-A5E233CD6C56}" type="pres">
      <dgm:prSet presAssocID="{8AFF7AA3-3C30-4902-91AE-E5854069EF77}" presName="rootnode" presStyleCnt="0">
        <dgm:presLayoutVars>
          <dgm:chMax/>
          <dgm:chPref/>
          <dgm:dir/>
          <dgm:animLvl val="lvl"/>
        </dgm:presLayoutVars>
      </dgm:prSet>
      <dgm:spPr/>
    </dgm:pt>
    <dgm:pt modelId="{FB1D345C-F9C7-4F16-9270-4386AC51130C}" type="pres">
      <dgm:prSet presAssocID="{759BE69C-D78D-4F8E-953E-67AD296A95CC}" presName="composite" presStyleCnt="0"/>
      <dgm:spPr/>
    </dgm:pt>
    <dgm:pt modelId="{46F3A876-F39C-48CB-9031-D3898C7608A5}" type="pres">
      <dgm:prSet presAssocID="{759BE69C-D78D-4F8E-953E-67AD296A95CC}" presName="LShape" presStyleLbl="alignNode1" presStyleIdx="0" presStyleCnt="5"/>
      <dgm:spPr/>
    </dgm:pt>
    <dgm:pt modelId="{689A2F24-72E6-47FD-AE1F-28E72871B27A}" type="pres">
      <dgm:prSet presAssocID="{759BE69C-D78D-4F8E-953E-67AD296A95C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D85DED6-6F27-4A70-8FEE-FFDCBBD695D8}" type="pres">
      <dgm:prSet presAssocID="{759BE69C-D78D-4F8E-953E-67AD296A95CC}" presName="Triangle" presStyleLbl="alignNode1" presStyleIdx="1" presStyleCnt="5"/>
      <dgm:spPr/>
    </dgm:pt>
    <dgm:pt modelId="{E12D942E-FE94-4F41-B24A-94F961F7B3A1}" type="pres">
      <dgm:prSet presAssocID="{D8D096B7-7AC2-4886-B65A-2BC297397B14}" presName="sibTrans" presStyleCnt="0"/>
      <dgm:spPr/>
    </dgm:pt>
    <dgm:pt modelId="{CDBD1C4A-BA5B-40A2-8C7F-D03ACE2C3CC1}" type="pres">
      <dgm:prSet presAssocID="{D8D096B7-7AC2-4886-B65A-2BC297397B14}" presName="space" presStyleCnt="0"/>
      <dgm:spPr/>
    </dgm:pt>
    <dgm:pt modelId="{3A9CCE69-362B-4E02-A9A5-45DB65757563}" type="pres">
      <dgm:prSet presAssocID="{6E2D4822-4C43-4F86-AC54-0D8D65059863}" presName="composite" presStyleCnt="0"/>
      <dgm:spPr/>
    </dgm:pt>
    <dgm:pt modelId="{468089D6-52E2-41E5-938A-630E2F41BFEF}" type="pres">
      <dgm:prSet presAssocID="{6E2D4822-4C43-4F86-AC54-0D8D65059863}" presName="LShape" presStyleLbl="alignNode1" presStyleIdx="2" presStyleCnt="5"/>
      <dgm:spPr/>
    </dgm:pt>
    <dgm:pt modelId="{F916CECD-E613-42D5-8D76-6F92D7ACD336}" type="pres">
      <dgm:prSet presAssocID="{6E2D4822-4C43-4F86-AC54-0D8D6505986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9F93C55-8D9E-4E82-87E3-2E15E20BEB6F}" type="pres">
      <dgm:prSet presAssocID="{6E2D4822-4C43-4F86-AC54-0D8D65059863}" presName="Triangle" presStyleLbl="alignNode1" presStyleIdx="3" presStyleCnt="5"/>
      <dgm:spPr/>
    </dgm:pt>
    <dgm:pt modelId="{90BE037B-33A5-4D20-9A09-4C489D624521}" type="pres">
      <dgm:prSet presAssocID="{D19F28E8-8D81-4CB0-9AEE-0CF97DE37EC3}" presName="sibTrans" presStyleCnt="0"/>
      <dgm:spPr/>
    </dgm:pt>
    <dgm:pt modelId="{760A167B-7FFF-48F2-BBAA-0D55253B86C8}" type="pres">
      <dgm:prSet presAssocID="{D19F28E8-8D81-4CB0-9AEE-0CF97DE37EC3}" presName="space" presStyleCnt="0"/>
      <dgm:spPr/>
    </dgm:pt>
    <dgm:pt modelId="{A57721DD-2126-44C5-B8A4-07D42A1F92F9}" type="pres">
      <dgm:prSet presAssocID="{A73CE19C-C558-49D1-8F38-432EF421737C}" presName="composite" presStyleCnt="0"/>
      <dgm:spPr/>
    </dgm:pt>
    <dgm:pt modelId="{EE8C3EF3-7AD8-42DD-AFD0-FAA652BAFDB1}" type="pres">
      <dgm:prSet presAssocID="{A73CE19C-C558-49D1-8F38-432EF421737C}" presName="LShape" presStyleLbl="alignNode1" presStyleIdx="4" presStyleCnt="5" custScaleX="123035"/>
      <dgm:spPr/>
    </dgm:pt>
    <dgm:pt modelId="{36DBCE71-BD21-43D5-9635-FEBB241004B8}" type="pres">
      <dgm:prSet presAssocID="{A73CE19C-C558-49D1-8F38-432EF421737C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9035303-45B4-4392-9B6E-808CDEC48D94}" type="presOf" srcId="{A73CE19C-C558-49D1-8F38-432EF421737C}" destId="{36DBCE71-BD21-43D5-9635-FEBB241004B8}" srcOrd="0" destOrd="0" presId="urn:microsoft.com/office/officeart/2009/3/layout/StepUpProcess"/>
    <dgm:cxn modelId="{0E7C9410-C4BE-4A76-AA92-27A72963DF83}" type="presOf" srcId="{8AFF7AA3-3C30-4902-91AE-E5854069EF77}" destId="{7796C6A5-9BB3-4130-9824-A5E233CD6C56}" srcOrd="0" destOrd="0" presId="urn:microsoft.com/office/officeart/2009/3/layout/StepUpProcess"/>
    <dgm:cxn modelId="{EF551678-0322-474C-A89B-EFD9AD151DD6}" srcId="{8AFF7AA3-3C30-4902-91AE-E5854069EF77}" destId="{A73CE19C-C558-49D1-8F38-432EF421737C}" srcOrd="2" destOrd="0" parTransId="{744E7959-B9F4-452E-BA43-474C6C98B838}" sibTransId="{4C0A2A59-B1DA-468B-8DCD-6E6E3255F2C3}"/>
    <dgm:cxn modelId="{4DFC177C-D3AC-44A6-83A5-B985E99B95C5}" srcId="{8AFF7AA3-3C30-4902-91AE-E5854069EF77}" destId="{6E2D4822-4C43-4F86-AC54-0D8D65059863}" srcOrd="1" destOrd="0" parTransId="{81E6CF3F-8110-407F-B5EA-E1A02D8AE16A}" sibTransId="{D19F28E8-8D81-4CB0-9AEE-0CF97DE37EC3}"/>
    <dgm:cxn modelId="{A865EC95-FD33-4A4F-B96F-3B1EF296CD0F}" srcId="{8AFF7AA3-3C30-4902-91AE-E5854069EF77}" destId="{759BE69C-D78D-4F8E-953E-67AD296A95CC}" srcOrd="0" destOrd="0" parTransId="{9FD140BC-A33F-43ED-8D4E-18AD21286DA4}" sibTransId="{D8D096B7-7AC2-4886-B65A-2BC297397B14}"/>
    <dgm:cxn modelId="{A44158AE-1DA9-44A0-8132-7536213BC162}" type="presOf" srcId="{759BE69C-D78D-4F8E-953E-67AD296A95CC}" destId="{689A2F24-72E6-47FD-AE1F-28E72871B27A}" srcOrd="0" destOrd="0" presId="urn:microsoft.com/office/officeart/2009/3/layout/StepUpProcess"/>
    <dgm:cxn modelId="{1B5ADDE6-6D4A-454E-9F36-26E49948F1B3}" type="presOf" srcId="{6E2D4822-4C43-4F86-AC54-0D8D65059863}" destId="{F916CECD-E613-42D5-8D76-6F92D7ACD336}" srcOrd="0" destOrd="0" presId="urn:microsoft.com/office/officeart/2009/3/layout/StepUpProcess"/>
    <dgm:cxn modelId="{C624A589-02E2-4F7A-8340-1F768B5DF7B3}" type="presParOf" srcId="{7796C6A5-9BB3-4130-9824-A5E233CD6C56}" destId="{FB1D345C-F9C7-4F16-9270-4386AC51130C}" srcOrd="0" destOrd="0" presId="urn:microsoft.com/office/officeart/2009/3/layout/StepUpProcess"/>
    <dgm:cxn modelId="{F5426C72-E9C3-4A6E-9B2C-BBBB63AFA557}" type="presParOf" srcId="{FB1D345C-F9C7-4F16-9270-4386AC51130C}" destId="{46F3A876-F39C-48CB-9031-D3898C7608A5}" srcOrd="0" destOrd="0" presId="urn:microsoft.com/office/officeart/2009/3/layout/StepUpProcess"/>
    <dgm:cxn modelId="{7CA6DE5D-2B9C-4A68-9FE8-48C2FEDB4818}" type="presParOf" srcId="{FB1D345C-F9C7-4F16-9270-4386AC51130C}" destId="{689A2F24-72E6-47FD-AE1F-28E72871B27A}" srcOrd="1" destOrd="0" presId="urn:microsoft.com/office/officeart/2009/3/layout/StepUpProcess"/>
    <dgm:cxn modelId="{ADA57D98-03F1-4152-B91F-2311883C0DF7}" type="presParOf" srcId="{FB1D345C-F9C7-4F16-9270-4386AC51130C}" destId="{3D85DED6-6F27-4A70-8FEE-FFDCBBD695D8}" srcOrd="2" destOrd="0" presId="urn:microsoft.com/office/officeart/2009/3/layout/StepUpProcess"/>
    <dgm:cxn modelId="{1555D5D5-8211-4CEE-9ECD-B345AD60296C}" type="presParOf" srcId="{7796C6A5-9BB3-4130-9824-A5E233CD6C56}" destId="{E12D942E-FE94-4F41-B24A-94F961F7B3A1}" srcOrd="1" destOrd="0" presId="urn:microsoft.com/office/officeart/2009/3/layout/StepUpProcess"/>
    <dgm:cxn modelId="{BBEBBBFB-41C6-472E-9F7A-8F8337FB7B3B}" type="presParOf" srcId="{E12D942E-FE94-4F41-B24A-94F961F7B3A1}" destId="{CDBD1C4A-BA5B-40A2-8C7F-D03ACE2C3CC1}" srcOrd="0" destOrd="0" presId="urn:microsoft.com/office/officeart/2009/3/layout/StepUpProcess"/>
    <dgm:cxn modelId="{59A5F950-4B6C-49E6-AE4C-1827F432EE3F}" type="presParOf" srcId="{7796C6A5-9BB3-4130-9824-A5E233CD6C56}" destId="{3A9CCE69-362B-4E02-A9A5-45DB65757563}" srcOrd="2" destOrd="0" presId="urn:microsoft.com/office/officeart/2009/3/layout/StepUpProcess"/>
    <dgm:cxn modelId="{17EEC82C-D7C4-4E6D-A674-6D214209D461}" type="presParOf" srcId="{3A9CCE69-362B-4E02-A9A5-45DB65757563}" destId="{468089D6-52E2-41E5-938A-630E2F41BFEF}" srcOrd="0" destOrd="0" presId="urn:microsoft.com/office/officeart/2009/3/layout/StepUpProcess"/>
    <dgm:cxn modelId="{8287E3FC-2C6B-414C-9E6F-9183F1E8C970}" type="presParOf" srcId="{3A9CCE69-362B-4E02-A9A5-45DB65757563}" destId="{F916CECD-E613-42D5-8D76-6F92D7ACD336}" srcOrd="1" destOrd="0" presId="urn:microsoft.com/office/officeart/2009/3/layout/StepUpProcess"/>
    <dgm:cxn modelId="{799DEAA1-626B-4B99-A11D-E8558650C2FC}" type="presParOf" srcId="{3A9CCE69-362B-4E02-A9A5-45DB65757563}" destId="{79F93C55-8D9E-4E82-87E3-2E15E20BEB6F}" srcOrd="2" destOrd="0" presId="urn:microsoft.com/office/officeart/2009/3/layout/StepUpProcess"/>
    <dgm:cxn modelId="{1BCE368D-CB44-48E3-BF00-3A61EF164E24}" type="presParOf" srcId="{7796C6A5-9BB3-4130-9824-A5E233CD6C56}" destId="{90BE037B-33A5-4D20-9A09-4C489D624521}" srcOrd="3" destOrd="0" presId="urn:microsoft.com/office/officeart/2009/3/layout/StepUpProcess"/>
    <dgm:cxn modelId="{D31BFFD2-AF6A-48C1-8C12-6B495A27C8B1}" type="presParOf" srcId="{90BE037B-33A5-4D20-9A09-4C489D624521}" destId="{760A167B-7FFF-48F2-BBAA-0D55253B86C8}" srcOrd="0" destOrd="0" presId="urn:microsoft.com/office/officeart/2009/3/layout/StepUpProcess"/>
    <dgm:cxn modelId="{46D09EB7-372A-48A6-8156-BE43389E263D}" type="presParOf" srcId="{7796C6A5-9BB3-4130-9824-A5E233CD6C56}" destId="{A57721DD-2126-44C5-B8A4-07D42A1F92F9}" srcOrd="4" destOrd="0" presId="urn:microsoft.com/office/officeart/2009/3/layout/StepUpProcess"/>
    <dgm:cxn modelId="{07E64DBF-B509-4EC1-BFCE-28094761406B}" type="presParOf" srcId="{A57721DD-2126-44C5-B8A4-07D42A1F92F9}" destId="{EE8C3EF3-7AD8-42DD-AFD0-FAA652BAFDB1}" srcOrd="0" destOrd="0" presId="urn:microsoft.com/office/officeart/2009/3/layout/StepUpProcess"/>
    <dgm:cxn modelId="{DDB3794E-8DD9-474F-93A7-36BEF219E856}" type="presParOf" srcId="{A57721DD-2126-44C5-B8A4-07D42A1F92F9}" destId="{36DBCE71-BD21-43D5-9635-FEBB241004B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6E2FC-837D-4227-A2E5-854D757317EB}">
      <dsp:nvSpPr>
        <dsp:cNvPr id="0" name=""/>
        <dsp:cNvSpPr/>
      </dsp:nvSpPr>
      <dsp:spPr>
        <a:xfrm>
          <a:off x="0" y="0"/>
          <a:ext cx="6842243" cy="1172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   </a:t>
          </a:r>
          <a:r>
            <a:rPr lang="en-US" sz="2300" kern="1200" dirty="0"/>
            <a:t>XX </a:t>
          </a:r>
          <a:r>
            <a:rPr lang="ru-RU" sz="2300" kern="1200" dirty="0"/>
            <a:t> Городская научно-практическая  конференция  «Первоцвет»</a:t>
          </a:r>
        </a:p>
      </dsp:txBody>
      <dsp:txXfrm>
        <a:off x="1485693" y="0"/>
        <a:ext cx="5356549" cy="1172449"/>
      </dsp:txXfrm>
    </dsp:sp>
    <dsp:sp modelId="{B0C156E7-8E2E-42D1-83E3-A0695F7164C7}">
      <dsp:nvSpPr>
        <dsp:cNvPr id="0" name=""/>
        <dsp:cNvSpPr/>
      </dsp:nvSpPr>
      <dsp:spPr>
        <a:xfrm>
          <a:off x="117245" y="117244"/>
          <a:ext cx="1368448" cy="93795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3152A-D241-4801-8A12-60229BE55E49}">
      <dsp:nvSpPr>
        <dsp:cNvPr id="0" name=""/>
        <dsp:cNvSpPr/>
      </dsp:nvSpPr>
      <dsp:spPr>
        <a:xfrm>
          <a:off x="0" y="1289694"/>
          <a:ext cx="6842243" cy="1172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XX </a:t>
          </a:r>
          <a:r>
            <a:rPr lang="ru-RU" sz="2300" kern="1200" dirty="0"/>
            <a:t>  Городская научно-практическая конференция  «Серебряный росток»</a:t>
          </a:r>
        </a:p>
      </dsp:txBody>
      <dsp:txXfrm>
        <a:off x="1485693" y="1289694"/>
        <a:ext cx="5356549" cy="1172449"/>
      </dsp:txXfrm>
    </dsp:sp>
    <dsp:sp modelId="{4F0488C1-F98F-4C4A-9A7D-ECB887C76008}">
      <dsp:nvSpPr>
        <dsp:cNvPr id="0" name=""/>
        <dsp:cNvSpPr/>
      </dsp:nvSpPr>
      <dsp:spPr>
        <a:xfrm>
          <a:off x="117245" y="1406939"/>
          <a:ext cx="1368448" cy="93795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9DFDC-02F6-40F5-9AA6-BA2631A8875B}">
      <dsp:nvSpPr>
        <dsp:cNvPr id="0" name=""/>
        <dsp:cNvSpPr/>
      </dsp:nvSpPr>
      <dsp:spPr>
        <a:xfrm>
          <a:off x="0" y="2579389"/>
          <a:ext cx="6842243" cy="1172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 err="1"/>
            <a:t>Стажировочная</a:t>
          </a:r>
          <a:r>
            <a:rPr lang="ru-RU" sz="2300" kern="1200" dirty="0"/>
            <a:t> площадка  Городских экологических  образовательных практик</a:t>
          </a:r>
        </a:p>
      </dsp:txBody>
      <dsp:txXfrm>
        <a:off x="1485693" y="2579389"/>
        <a:ext cx="5356549" cy="1172449"/>
      </dsp:txXfrm>
    </dsp:sp>
    <dsp:sp modelId="{CD784EB2-2C0D-4030-8E06-1231623B96FB}">
      <dsp:nvSpPr>
        <dsp:cNvPr id="0" name=""/>
        <dsp:cNvSpPr/>
      </dsp:nvSpPr>
      <dsp:spPr>
        <a:xfrm>
          <a:off x="117245" y="2696634"/>
          <a:ext cx="1368448" cy="93795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AD598-F41B-4904-A643-EC2236009580}">
      <dsp:nvSpPr>
        <dsp:cNvPr id="0" name=""/>
        <dsp:cNvSpPr/>
      </dsp:nvSpPr>
      <dsp:spPr>
        <a:xfrm>
          <a:off x="2970880" y="2265727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FFFF00"/>
              </a:solidFill>
            </a:rPr>
            <a:t>МБОУ «Гимназия №1»</a:t>
          </a:r>
        </a:p>
      </dsp:txBody>
      <dsp:txXfrm>
        <a:off x="3216858" y="2476942"/>
        <a:ext cx="1096132" cy="941221"/>
      </dsp:txXfrm>
    </dsp:sp>
    <dsp:sp modelId="{4AC5CE9F-0446-4226-8A4D-44405ABCF0B3}">
      <dsp:nvSpPr>
        <dsp:cNvPr id="0" name=""/>
        <dsp:cNvSpPr/>
      </dsp:nvSpPr>
      <dsp:spPr>
        <a:xfrm>
          <a:off x="3008771" y="2875336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0258E-2457-41B2-AA26-CEAF46B69F92}">
      <dsp:nvSpPr>
        <dsp:cNvPr id="0" name=""/>
        <dsp:cNvSpPr/>
      </dsp:nvSpPr>
      <dsp:spPr>
        <a:xfrm>
          <a:off x="1604248" y="1511684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7844F-35BC-4730-B5A9-62691D97CE07}">
      <dsp:nvSpPr>
        <dsp:cNvPr id="0" name=""/>
        <dsp:cNvSpPr/>
      </dsp:nvSpPr>
      <dsp:spPr>
        <a:xfrm>
          <a:off x="2692164" y="2694406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B792D-4ACA-4E43-9C7A-4ABEAF6C28C7}">
      <dsp:nvSpPr>
        <dsp:cNvPr id="0" name=""/>
        <dsp:cNvSpPr/>
      </dsp:nvSpPr>
      <dsp:spPr>
        <a:xfrm>
          <a:off x="4337512" y="1507572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Курорт «Усолье»</a:t>
          </a:r>
        </a:p>
      </dsp:txBody>
      <dsp:txXfrm>
        <a:off x="4583490" y="1718787"/>
        <a:ext cx="1096132" cy="941221"/>
      </dsp:txXfrm>
    </dsp:sp>
    <dsp:sp modelId="{B4BB4B92-938A-4ED9-A21F-B1BD5FD7FFE4}">
      <dsp:nvSpPr>
        <dsp:cNvPr id="0" name=""/>
        <dsp:cNvSpPr/>
      </dsp:nvSpPr>
      <dsp:spPr>
        <a:xfrm>
          <a:off x="5430480" y="2687210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EFCC3-02E5-4262-98F3-6A0C524AEB0C}">
      <dsp:nvSpPr>
        <dsp:cNvPr id="0" name=""/>
        <dsp:cNvSpPr/>
      </dsp:nvSpPr>
      <dsp:spPr>
        <a:xfrm>
          <a:off x="5703302" y="2262643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52F11-4256-4C3A-9582-ED8590156593}">
      <dsp:nvSpPr>
        <dsp:cNvPr id="0" name=""/>
        <dsp:cNvSpPr/>
      </dsp:nvSpPr>
      <dsp:spPr>
        <a:xfrm>
          <a:off x="5742036" y="2869682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9098E-12F1-4995-9FF6-EA5198125FD2}">
      <dsp:nvSpPr>
        <dsp:cNvPr id="0" name=""/>
        <dsp:cNvSpPr/>
      </dsp:nvSpPr>
      <dsp:spPr>
        <a:xfrm>
          <a:off x="2970880" y="758155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Аграгный университет имени </a:t>
          </a:r>
          <a:r>
            <a:rPr lang="ru-RU" sz="1400" kern="1200" dirty="0" err="1"/>
            <a:t>А.А.Ежевского</a:t>
          </a:r>
          <a:endParaRPr lang="ru-RU" sz="1400" kern="1200" dirty="0"/>
        </a:p>
      </dsp:txBody>
      <dsp:txXfrm>
        <a:off x="3216858" y="969370"/>
        <a:ext cx="1096132" cy="941221"/>
      </dsp:txXfrm>
    </dsp:sp>
    <dsp:sp modelId="{780493EC-29CE-4CAC-8936-838818AC3E69}">
      <dsp:nvSpPr>
        <dsp:cNvPr id="0" name=""/>
        <dsp:cNvSpPr/>
      </dsp:nvSpPr>
      <dsp:spPr>
        <a:xfrm>
          <a:off x="4052060" y="776659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DF2B7-4A6D-4BC9-AD93-F233AFB8FCAB}">
      <dsp:nvSpPr>
        <dsp:cNvPr id="0" name=""/>
        <dsp:cNvSpPr/>
      </dsp:nvSpPr>
      <dsp:spPr>
        <a:xfrm>
          <a:off x="4337512" y="0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A6D69-85FB-4060-814B-35AC4B71B467}">
      <dsp:nvSpPr>
        <dsp:cNvPr id="0" name=""/>
        <dsp:cNvSpPr/>
      </dsp:nvSpPr>
      <dsp:spPr>
        <a:xfrm>
          <a:off x="4382140" y="603954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718BD-40C2-4A55-A98D-352DCF8A4AA6}">
      <dsp:nvSpPr>
        <dsp:cNvPr id="0" name=""/>
        <dsp:cNvSpPr/>
      </dsp:nvSpPr>
      <dsp:spPr>
        <a:xfrm>
          <a:off x="5703302" y="755071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14 общеобразовательных учреждений</a:t>
          </a:r>
        </a:p>
      </dsp:txBody>
      <dsp:txXfrm>
        <a:off x="5949280" y="966286"/>
        <a:ext cx="1096132" cy="941221"/>
      </dsp:txXfrm>
    </dsp:sp>
    <dsp:sp modelId="{5DFADB76-99DF-4BBE-BA3D-9CB5A7042E95}">
      <dsp:nvSpPr>
        <dsp:cNvPr id="0" name=""/>
        <dsp:cNvSpPr/>
      </dsp:nvSpPr>
      <dsp:spPr>
        <a:xfrm>
          <a:off x="7077512" y="1359539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55945-BA2D-42EC-981B-20F5A5621D18}">
      <dsp:nvSpPr>
        <dsp:cNvPr id="0" name=""/>
        <dsp:cNvSpPr/>
      </dsp:nvSpPr>
      <dsp:spPr>
        <a:xfrm>
          <a:off x="7069934" y="1521964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E60C-3A68-4E87-B0F7-DA329E3C43C6}">
      <dsp:nvSpPr>
        <dsp:cNvPr id="0" name=""/>
        <dsp:cNvSpPr/>
      </dsp:nvSpPr>
      <dsp:spPr>
        <a:xfrm>
          <a:off x="7379805" y="1546122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0B07D-0A63-45F3-AB1A-BC954129CC64}">
      <dsp:nvSpPr>
        <dsp:cNvPr id="0" name=""/>
        <dsp:cNvSpPr/>
      </dsp:nvSpPr>
      <dsp:spPr>
        <a:xfrm>
          <a:off x="7069934" y="14392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Сибирское отделение Российской Академии наук</a:t>
          </a:r>
        </a:p>
      </dsp:txBody>
      <dsp:txXfrm>
        <a:off x="7315912" y="225607"/>
        <a:ext cx="1096132" cy="941221"/>
      </dsp:txXfrm>
    </dsp:sp>
    <dsp:sp modelId="{0B2881E8-AEDF-4444-BE6E-860E9134DBA2}">
      <dsp:nvSpPr>
        <dsp:cNvPr id="0" name=""/>
        <dsp:cNvSpPr/>
      </dsp:nvSpPr>
      <dsp:spPr>
        <a:xfrm>
          <a:off x="8444144" y="625542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218C4-ED63-4915-9E58-D1CE5AD92CB1}">
      <dsp:nvSpPr>
        <dsp:cNvPr id="0" name=""/>
        <dsp:cNvSpPr/>
      </dsp:nvSpPr>
      <dsp:spPr>
        <a:xfrm>
          <a:off x="8436566" y="775117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2F78A-3B1F-4598-A220-2AC3BAAF0667}">
      <dsp:nvSpPr>
        <dsp:cNvPr id="0" name=""/>
        <dsp:cNvSpPr/>
      </dsp:nvSpPr>
      <dsp:spPr>
        <a:xfrm>
          <a:off x="8753173" y="805443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FA615-673D-4177-9FCD-9E5E65CDC10F}">
      <dsp:nvSpPr>
        <dsp:cNvPr id="0" name=""/>
        <dsp:cNvSpPr/>
      </dsp:nvSpPr>
      <dsp:spPr>
        <a:xfrm>
          <a:off x="8436566" y="2280119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МБУДО «Станция юных натуралистов»</a:t>
          </a:r>
        </a:p>
      </dsp:txBody>
      <dsp:txXfrm>
        <a:off x="8682544" y="2491334"/>
        <a:ext cx="1096132" cy="941221"/>
      </dsp:txXfrm>
    </dsp:sp>
    <dsp:sp modelId="{A20432FB-E6CA-42FC-8674-C7CB8DC5BD50}">
      <dsp:nvSpPr>
        <dsp:cNvPr id="0" name=""/>
        <dsp:cNvSpPr/>
      </dsp:nvSpPr>
      <dsp:spPr>
        <a:xfrm>
          <a:off x="8751489" y="3474664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63753-6070-435A-B9C5-6DC3B659BBED}">
      <dsp:nvSpPr>
        <dsp:cNvPr id="0" name=""/>
        <dsp:cNvSpPr/>
      </dsp:nvSpPr>
      <dsp:spPr>
        <a:xfrm>
          <a:off x="7069934" y="3026967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913E7-C65D-4AE5-96B5-226B3E074F5A}">
      <dsp:nvSpPr>
        <dsp:cNvPr id="0" name=""/>
        <dsp:cNvSpPr/>
      </dsp:nvSpPr>
      <dsp:spPr>
        <a:xfrm>
          <a:off x="8456775" y="3625267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3CEAB-564B-4B96-ADBE-E4A92D39C762}">
      <dsp:nvSpPr>
        <dsp:cNvPr id="0" name=""/>
        <dsp:cNvSpPr/>
      </dsp:nvSpPr>
      <dsp:spPr>
        <a:xfrm>
          <a:off x="4335828" y="3018229"/>
          <a:ext cx="1588088" cy="13636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Детский технопарк</a:t>
          </a:r>
        </a:p>
      </dsp:txBody>
      <dsp:txXfrm>
        <a:off x="4581806" y="3229444"/>
        <a:ext cx="1096132" cy="941221"/>
      </dsp:txXfrm>
    </dsp:sp>
    <dsp:sp modelId="{9947DC05-B389-4B54-850E-163B4EFAF51A}">
      <dsp:nvSpPr>
        <dsp:cNvPr id="0" name=""/>
        <dsp:cNvSpPr/>
      </dsp:nvSpPr>
      <dsp:spPr>
        <a:xfrm>
          <a:off x="4381298" y="3622697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4E96F-EDEE-4C20-8726-E53EF2722B24}">
      <dsp:nvSpPr>
        <dsp:cNvPr id="0" name=""/>
        <dsp:cNvSpPr/>
      </dsp:nvSpPr>
      <dsp:spPr>
        <a:xfrm>
          <a:off x="2970038" y="3776384"/>
          <a:ext cx="1588088" cy="13636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9756C-6FEC-42EC-8F8B-501264DECA06}">
      <dsp:nvSpPr>
        <dsp:cNvPr id="0" name=""/>
        <dsp:cNvSpPr/>
      </dsp:nvSpPr>
      <dsp:spPr>
        <a:xfrm>
          <a:off x="4050376" y="3795402"/>
          <a:ext cx="185248" cy="159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683A3-6D4E-4B60-A3B7-E992881F7AD5}">
      <dsp:nvSpPr>
        <dsp:cNvPr id="0" name=""/>
        <dsp:cNvSpPr/>
      </dsp:nvSpPr>
      <dsp:spPr>
        <a:xfrm>
          <a:off x="0" y="0"/>
          <a:ext cx="4198696" cy="41986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B9958-715E-432E-9BFE-381F0450D831}">
      <dsp:nvSpPr>
        <dsp:cNvPr id="0" name=""/>
        <dsp:cNvSpPr/>
      </dsp:nvSpPr>
      <dsp:spPr>
        <a:xfrm>
          <a:off x="2099348" y="0"/>
          <a:ext cx="6564360" cy="41986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Разработка Модели создания эколого-педагогических условий в  МБОУ «Гимназия №1»</a:t>
          </a:r>
        </a:p>
      </dsp:txBody>
      <dsp:txXfrm>
        <a:off x="2099348" y="0"/>
        <a:ext cx="6564360" cy="892223"/>
      </dsp:txXfrm>
    </dsp:sp>
    <dsp:sp modelId="{83E4F1B0-2FE6-4C31-818B-790C28B1E0AA}">
      <dsp:nvSpPr>
        <dsp:cNvPr id="0" name=""/>
        <dsp:cNvSpPr/>
      </dsp:nvSpPr>
      <dsp:spPr>
        <a:xfrm>
          <a:off x="551078" y="892223"/>
          <a:ext cx="3096539" cy="309653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CF768-0EDA-4688-ABD0-E47A3745241E}">
      <dsp:nvSpPr>
        <dsp:cNvPr id="0" name=""/>
        <dsp:cNvSpPr/>
      </dsp:nvSpPr>
      <dsp:spPr>
        <a:xfrm>
          <a:off x="2099348" y="892223"/>
          <a:ext cx="6564360" cy="30965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Создание нового пространства инициатив «Эко-</a:t>
          </a:r>
          <a:r>
            <a:rPr lang="en-US" sz="1900" kern="1200" dirty="0"/>
            <a:t>space-</a:t>
          </a:r>
          <a:r>
            <a:rPr lang="ru-RU" sz="1900" kern="1200" dirty="0"/>
            <a:t> территория возможностей»</a:t>
          </a:r>
        </a:p>
      </dsp:txBody>
      <dsp:txXfrm>
        <a:off x="2099348" y="892223"/>
        <a:ext cx="6564360" cy="892223"/>
      </dsp:txXfrm>
    </dsp:sp>
    <dsp:sp modelId="{BFA26855-8CCE-4777-97F0-DD0B98C054BA}">
      <dsp:nvSpPr>
        <dsp:cNvPr id="0" name=""/>
        <dsp:cNvSpPr/>
      </dsp:nvSpPr>
      <dsp:spPr>
        <a:xfrm>
          <a:off x="1102157" y="1784446"/>
          <a:ext cx="1994381" cy="199438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7A5E1-F9E6-4944-AC69-021FC8F134AA}">
      <dsp:nvSpPr>
        <dsp:cNvPr id="0" name=""/>
        <dsp:cNvSpPr/>
      </dsp:nvSpPr>
      <dsp:spPr>
        <a:xfrm>
          <a:off x="2099348" y="1784446"/>
          <a:ext cx="6564360" cy="19943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Ввод новых форм с родителями, создание профессиональных сообществ для развития личностного потенциала каждого </a:t>
          </a:r>
        </a:p>
      </dsp:txBody>
      <dsp:txXfrm>
        <a:off x="2099348" y="1784446"/>
        <a:ext cx="6564360" cy="892223"/>
      </dsp:txXfrm>
    </dsp:sp>
    <dsp:sp modelId="{C2C1E8E1-6E14-4D08-B80D-3256B883908B}">
      <dsp:nvSpPr>
        <dsp:cNvPr id="0" name=""/>
        <dsp:cNvSpPr/>
      </dsp:nvSpPr>
      <dsp:spPr>
        <a:xfrm>
          <a:off x="1653236" y="2676669"/>
          <a:ext cx="892223" cy="89222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D1B8C-46DD-46C8-93DE-B063AE2FFE25}">
      <dsp:nvSpPr>
        <dsp:cNvPr id="0" name=""/>
        <dsp:cNvSpPr/>
      </dsp:nvSpPr>
      <dsp:spPr>
        <a:xfrm>
          <a:off x="2099348" y="2676669"/>
          <a:ext cx="6564360" cy="8922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Изменение внутренней культуры педагога</a:t>
          </a:r>
        </a:p>
      </dsp:txBody>
      <dsp:txXfrm>
        <a:off x="2099348" y="2676669"/>
        <a:ext cx="6564360" cy="892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12DF-6A28-44A8-B7DC-E74EE7ACE38A}">
      <dsp:nvSpPr>
        <dsp:cNvPr id="0" name=""/>
        <dsp:cNvSpPr/>
      </dsp:nvSpPr>
      <dsp:spPr>
        <a:xfrm>
          <a:off x="1590" y="0"/>
          <a:ext cx="2474867" cy="2254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Организационно-технологический компонент среды ОО</a:t>
          </a:r>
        </a:p>
      </dsp:txBody>
      <dsp:txXfrm>
        <a:off x="1590" y="901672"/>
        <a:ext cx="2474867" cy="901672"/>
      </dsp:txXfrm>
    </dsp:sp>
    <dsp:sp modelId="{58511336-095A-4505-8C96-14942F582E83}">
      <dsp:nvSpPr>
        <dsp:cNvPr id="0" name=""/>
        <dsp:cNvSpPr/>
      </dsp:nvSpPr>
      <dsp:spPr>
        <a:xfrm>
          <a:off x="863703" y="135250"/>
          <a:ext cx="750642" cy="75064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27609B-36FE-4FEE-AE4B-C5A7AFD78D00}">
      <dsp:nvSpPr>
        <dsp:cNvPr id="0" name=""/>
        <dsp:cNvSpPr/>
      </dsp:nvSpPr>
      <dsp:spPr>
        <a:xfrm>
          <a:off x="2550704" y="0"/>
          <a:ext cx="2474867" cy="2254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8430"/>
                <a:satOff val="5869"/>
                <a:lumOff val="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8430"/>
                <a:satOff val="5869"/>
                <a:lumOff val="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8430"/>
                <a:satOff val="5869"/>
                <a:lumOff val="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Социальный компонент</a:t>
          </a:r>
        </a:p>
      </dsp:txBody>
      <dsp:txXfrm>
        <a:off x="2550704" y="901672"/>
        <a:ext cx="2474867" cy="901672"/>
      </dsp:txXfrm>
    </dsp:sp>
    <dsp:sp modelId="{8FD9041B-2F84-42C5-AEAE-E210C6F836B8}">
      <dsp:nvSpPr>
        <dsp:cNvPr id="0" name=""/>
        <dsp:cNvSpPr/>
      </dsp:nvSpPr>
      <dsp:spPr>
        <a:xfrm>
          <a:off x="3412816" y="135250"/>
          <a:ext cx="750642" cy="7506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BAF00D-9FF8-4D53-8C50-D17C761F9D99}">
      <dsp:nvSpPr>
        <dsp:cNvPr id="0" name=""/>
        <dsp:cNvSpPr/>
      </dsp:nvSpPr>
      <dsp:spPr>
        <a:xfrm>
          <a:off x="5099817" y="0"/>
          <a:ext cx="2474867" cy="2254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36860"/>
                <a:satOff val="11737"/>
                <a:lumOff val="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36860"/>
                <a:satOff val="11737"/>
                <a:lumOff val="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36860"/>
                <a:satOff val="11737"/>
                <a:lumOff val="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Пространственно-предметный компонент среды ОО</a:t>
          </a:r>
        </a:p>
      </dsp:txBody>
      <dsp:txXfrm>
        <a:off x="5099817" y="901672"/>
        <a:ext cx="2474867" cy="901672"/>
      </dsp:txXfrm>
    </dsp:sp>
    <dsp:sp modelId="{F6CDA62E-2328-4501-B6E1-CD741C08419F}">
      <dsp:nvSpPr>
        <dsp:cNvPr id="0" name=""/>
        <dsp:cNvSpPr/>
      </dsp:nvSpPr>
      <dsp:spPr>
        <a:xfrm>
          <a:off x="5961930" y="135250"/>
          <a:ext cx="750642" cy="75064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FC9925-0AEF-41FD-853E-FB3C923ED3AB}">
      <dsp:nvSpPr>
        <dsp:cNvPr id="0" name=""/>
        <dsp:cNvSpPr/>
      </dsp:nvSpPr>
      <dsp:spPr>
        <a:xfrm>
          <a:off x="303051" y="1803345"/>
          <a:ext cx="6970173" cy="338127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3A876-F39C-48CB-9031-D3898C7608A5}">
      <dsp:nvSpPr>
        <dsp:cNvPr id="0" name=""/>
        <dsp:cNvSpPr/>
      </dsp:nvSpPr>
      <dsp:spPr>
        <a:xfrm rot="5400000">
          <a:off x="524875" y="1420271"/>
          <a:ext cx="1577317" cy="262462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A2F24-72E6-47FD-AE1F-28E72871B27A}">
      <dsp:nvSpPr>
        <dsp:cNvPr id="0" name=""/>
        <dsp:cNvSpPr/>
      </dsp:nvSpPr>
      <dsp:spPr>
        <a:xfrm>
          <a:off x="261581" y="2204467"/>
          <a:ext cx="2369521" cy="207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2023 г.</a:t>
          </a:r>
        </a:p>
      </dsp:txBody>
      <dsp:txXfrm>
        <a:off x="261581" y="2204467"/>
        <a:ext cx="2369521" cy="2077024"/>
      </dsp:txXfrm>
    </dsp:sp>
    <dsp:sp modelId="{3D85DED6-6F27-4A70-8FEE-FFDCBBD695D8}">
      <dsp:nvSpPr>
        <dsp:cNvPr id="0" name=""/>
        <dsp:cNvSpPr/>
      </dsp:nvSpPr>
      <dsp:spPr>
        <a:xfrm>
          <a:off x="2184024" y="1227043"/>
          <a:ext cx="447079" cy="44707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089D6-52E2-41E5-938A-630E2F41BFEF}">
      <dsp:nvSpPr>
        <dsp:cNvPr id="0" name=""/>
        <dsp:cNvSpPr/>
      </dsp:nvSpPr>
      <dsp:spPr>
        <a:xfrm rot="5400000">
          <a:off x="3425632" y="702475"/>
          <a:ext cx="1577317" cy="262462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6CECD-E613-42D5-8D76-6F92D7ACD336}">
      <dsp:nvSpPr>
        <dsp:cNvPr id="0" name=""/>
        <dsp:cNvSpPr/>
      </dsp:nvSpPr>
      <dsp:spPr>
        <a:xfrm>
          <a:off x="3162339" y="1486671"/>
          <a:ext cx="2369521" cy="207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2023-2024 </a:t>
          </a:r>
        </a:p>
      </dsp:txBody>
      <dsp:txXfrm>
        <a:off x="3162339" y="1486671"/>
        <a:ext cx="2369521" cy="2077024"/>
      </dsp:txXfrm>
    </dsp:sp>
    <dsp:sp modelId="{79F93C55-8D9E-4E82-87E3-2E15E20BEB6F}">
      <dsp:nvSpPr>
        <dsp:cNvPr id="0" name=""/>
        <dsp:cNvSpPr/>
      </dsp:nvSpPr>
      <dsp:spPr>
        <a:xfrm>
          <a:off x="5084781" y="509248"/>
          <a:ext cx="447079" cy="44707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C3EF3-7AD8-42DD-AFD0-FAA652BAFDB1}">
      <dsp:nvSpPr>
        <dsp:cNvPr id="0" name=""/>
        <dsp:cNvSpPr/>
      </dsp:nvSpPr>
      <dsp:spPr>
        <a:xfrm rot="5400000">
          <a:off x="6628681" y="-317610"/>
          <a:ext cx="1577317" cy="322920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BCE71-BD21-43D5-9635-FEBB241004B8}">
      <dsp:nvSpPr>
        <dsp:cNvPr id="0" name=""/>
        <dsp:cNvSpPr/>
      </dsp:nvSpPr>
      <dsp:spPr>
        <a:xfrm>
          <a:off x="6365387" y="768876"/>
          <a:ext cx="2369521" cy="207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2024-2025 </a:t>
          </a:r>
        </a:p>
      </dsp:txBody>
      <dsp:txXfrm>
        <a:off x="6365387" y="768876"/>
        <a:ext cx="2369521" cy="2077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8634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68085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4383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86650" y="325222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368391" y="325222"/>
            <a:ext cx="347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2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</p:spTree>
    <p:extLst>
      <p:ext uri="{BB962C8B-B14F-4D97-AF65-F5344CB8AC3E}">
        <p14:creationId xmlns:p14="http://schemas.microsoft.com/office/powerpoint/2010/main" val="185312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94090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728756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2813488"/>
            <a:ext cx="1759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262506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54033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75834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540380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29359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2887116" y="340611"/>
            <a:ext cx="2366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54340" y="255972"/>
            <a:ext cx="4588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11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16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736577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40380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29359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887116" y="340611"/>
            <a:ext cx="2366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554340" y="255972"/>
            <a:ext cx="4588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11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60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57289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49253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146422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758106" y="455076"/>
            <a:ext cx="1982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110557" y="385827"/>
            <a:ext cx="38506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7289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49253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146422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758106" y="455076"/>
            <a:ext cx="1982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110557" y="385827"/>
            <a:ext cx="38506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784450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2041662"/>
            <a:ext cx="1455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377745"/>
            <a:ext cx="17232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               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32869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96786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28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91932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167022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10851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252608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500307" y="255287"/>
            <a:ext cx="32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3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91932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167022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10851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252608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500307" y="255287"/>
            <a:ext cx="32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65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720841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54398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8998475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054000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877145" y="381549"/>
            <a:ext cx="2788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720841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54398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8998475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054000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877145" y="381549"/>
            <a:ext cx="2788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6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8634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68085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4383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86650" y="325222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368391" y="325222"/>
            <a:ext cx="347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2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812662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985236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326448"/>
            <a:ext cx="14556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                         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0978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6857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4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68820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1551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61358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51602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298295" y="255287"/>
            <a:ext cx="358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868820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01551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61358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151602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298295" y="255287"/>
            <a:ext cx="358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84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684212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434099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03510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980742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730629" y="381549"/>
            <a:ext cx="3007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684212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434099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03510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980742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730629" y="381549"/>
            <a:ext cx="3007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838310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933940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223856"/>
            <a:ext cx="178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     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2932841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4292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9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313865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989152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691270" y="402166"/>
            <a:ext cx="564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118233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313865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89152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691270" y="402166"/>
            <a:ext cx="564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281423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30111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8708171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634608" y="508937"/>
            <a:ext cx="44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 userDrawn="1"/>
        </p:nvCxnSpPr>
        <p:spPr>
          <a:xfrm>
            <a:off x="30111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8708171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634608" y="508937"/>
            <a:ext cx="44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70030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48237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019010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012926" y="439687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794997" y="439687"/>
            <a:ext cx="2911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28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 userDrawn="1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>
          <a:xfrm>
            <a:off x="520088" y="4851915"/>
            <a:ext cx="1593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4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082085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7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70030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548237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9019010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12926" y="439687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794997" y="439687"/>
            <a:ext cx="2911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787014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2036532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429040"/>
            <a:ext cx="1455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86729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94221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63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3652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571841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9365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087006" y="340611"/>
            <a:ext cx="2380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968895" y="202111"/>
            <a:ext cx="3974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83652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71841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9365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087006" y="340611"/>
            <a:ext cx="2380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968895" y="202111"/>
            <a:ext cx="3974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88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597658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011329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121660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807634" y="461910"/>
            <a:ext cx="19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21305" y="323411"/>
            <a:ext cx="369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30245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06757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97658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011329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121660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807634" y="461910"/>
            <a:ext cx="19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221305" y="323411"/>
            <a:ext cx="369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30245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06757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9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A26C7-93D8-E04C-BCDF-A4FCDE63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97A9E-C95D-6D43-B694-58C0D520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03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3" r:id="rId3"/>
    <p:sldLayoutId id="2147483649" r:id="rId4"/>
    <p:sldLayoutId id="2147483651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57" r:id="rId26"/>
    <p:sldLayoutId id="2147483658" r:id="rId27"/>
    <p:sldLayoutId id="2147483650" r:id="rId28"/>
    <p:sldLayoutId id="2147483656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3009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6"/>
          <p:cNvSpPr>
            <a:spLocks noEditPoints="1"/>
          </p:cNvSpPr>
          <p:nvPr/>
        </p:nvSpPr>
        <p:spPr bwMode="auto">
          <a:xfrm>
            <a:off x="2992664" y="2641600"/>
            <a:ext cx="1014753" cy="1623605"/>
          </a:xfrm>
          <a:custGeom>
            <a:avLst/>
            <a:gdLst>
              <a:gd name="T0" fmla="*/ 1281 w 2448"/>
              <a:gd name="T1" fmla="*/ 1099 h 3912"/>
              <a:gd name="T2" fmla="*/ 1070 w 2448"/>
              <a:gd name="T3" fmla="*/ 1295 h 3912"/>
              <a:gd name="T4" fmla="*/ 405 w 2448"/>
              <a:gd name="T5" fmla="*/ 1437 h 3912"/>
              <a:gd name="T6" fmla="*/ 484 w 2448"/>
              <a:gd name="T7" fmla="*/ 1822 h 3912"/>
              <a:gd name="T8" fmla="*/ 334 w 2448"/>
              <a:gd name="T9" fmla="*/ 2324 h 3912"/>
              <a:gd name="T10" fmla="*/ 430 w 2448"/>
              <a:gd name="T11" fmla="*/ 1550 h 3912"/>
              <a:gd name="T12" fmla="*/ 374 w 2448"/>
              <a:gd name="T13" fmla="*/ 2392 h 3912"/>
              <a:gd name="T14" fmla="*/ 636 w 2448"/>
              <a:gd name="T15" fmla="*/ 3082 h 3912"/>
              <a:gd name="T16" fmla="*/ 0 w 2448"/>
              <a:gd name="T17" fmla="*/ 3409 h 3912"/>
              <a:gd name="T18" fmla="*/ 273 w 2448"/>
              <a:gd name="T19" fmla="*/ 3694 h 3912"/>
              <a:gd name="T20" fmla="*/ 348 w 2448"/>
              <a:gd name="T21" fmla="*/ 3531 h 3912"/>
              <a:gd name="T22" fmla="*/ 1488 w 2448"/>
              <a:gd name="T23" fmla="*/ 3194 h 3912"/>
              <a:gd name="T24" fmla="*/ 1908 w 2448"/>
              <a:gd name="T25" fmla="*/ 3911 h 3912"/>
              <a:gd name="T26" fmla="*/ 2286 w 2448"/>
              <a:gd name="T27" fmla="*/ 3674 h 3912"/>
              <a:gd name="T28" fmla="*/ 1943 w 2448"/>
              <a:gd name="T29" fmla="*/ 3536 h 3912"/>
              <a:gd name="T30" fmla="*/ 1534 w 2448"/>
              <a:gd name="T31" fmla="*/ 2566 h 3912"/>
              <a:gd name="T32" fmla="*/ 2390 w 2448"/>
              <a:gd name="T33" fmla="*/ 1765 h 3912"/>
              <a:gd name="T34" fmla="*/ 2408 w 2448"/>
              <a:gd name="T35" fmla="*/ 1880 h 3912"/>
              <a:gd name="T36" fmla="*/ 1857 w 2448"/>
              <a:gd name="T37" fmla="*/ 2235 h 3912"/>
              <a:gd name="T38" fmla="*/ 2239 w 2448"/>
              <a:gd name="T39" fmla="*/ 2116 h 3912"/>
              <a:gd name="T40" fmla="*/ 2398 w 2448"/>
              <a:gd name="T41" fmla="*/ 1724 h 3912"/>
              <a:gd name="T42" fmla="*/ 1599 w 2448"/>
              <a:gd name="T43" fmla="*/ 1368 h 3912"/>
              <a:gd name="T44" fmla="*/ 2125 w 2448"/>
              <a:gd name="T45" fmla="*/ 774 h 3912"/>
              <a:gd name="T46" fmla="*/ 2037 w 2448"/>
              <a:gd name="T47" fmla="*/ 387 h 3912"/>
              <a:gd name="T48" fmla="*/ 2062 w 2448"/>
              <a:gd name="T49" fmla="*/ 19 h 3912"/>
              <a:gd name="T50" fmla="*/ 1764 w 2448"/>
              <a:gd name="T51" fmla="*/ 3640 h 3912"/>
              <a:gd name="T52" fmla="*/ 1949 w 2448"/>
              <a:gd name="T53" fmla="*/ 3747 h 3912"/>
              <a:gd name="T54" fmla="*/ 1960 w 2448"/>
              <a:gd name="T55" fmla="*/ 3854 h 3912"/>
              <a:gd name="T56" fmla="*/ 79 w 2448"/>
              <a:gd name="T57" fmla="*/ 3394 h 3912"/>
              <a:gd name="T58" fmla="*/ 42 w 2448"/>
              <a:gd name="T59" fmla="*/ 3428 h 3912"/>
              <a:gd name="T60" fmla="*/ 236 w 2448"/>
              <a:gd name="T61" fmla="*/ 3510 h 3912"/>
              <a:gd name="T62" fmla="*/ 1051 w 2448"/>
              <a:gd name="T63" fmla="*/ 2064 h 3912"/>
              <a:gd name="T64" fmla="*/ 1019 w 2448"/>
              <a:gd name="T65" fmla="*/ 2090 h 3912"/>
              <a:gd name="T66" fmla="*/ 1017 w 2448"/>
              <a:gd name="T67" fmla="*/ 2301 h 3912"/>
              <a:gd name="T68" fmla="*/ 997 w 2448"/>
              <a:gd name="T69" fmla="*/ 1574 h 3912"/>
              <a:gd name="T70" fmla="*/ 1314 w 2448"/>
              <a:gd name="T71" fmla="*/ 2084 h 3912"/>
              <a:gd name="T72" fmla="*/ 1029 w 2448"/>
              <a:gd name="T73" fmla="*/ 1498 h 3912"/>
              <a:gd name="T74" fmla="*/ 698 w 2448"/>
              <a:gd name="T75" fmla="*/ 1908 h 3912"/>
              <a:gd name="T76" fmla="*/ 418 w 2448"/>
              <a:gd name="T77" fmla="*/ 2121 h 3912"/>
              <a:gd name="T78" fmla="*/ 820 w 2448"/>
              <a:gd name="T79" fmla="*/ 2280 h 3912"/>
              <a:gd name="T80" fmla="*/ 1103 w 2448"/>
              <a:gd name="T81" fmla="*/ 2396 h 3912"/>
              <a:gd name="T82" fmla="*/ 1381 w 2448"/>
              <a:gd name="T83" fmla="*/ 1437 h 3912"/>
              <a:gd name="T84" fmla="*/ 1587 w 2448"/>
              <a:gd name="T85" fmla="*/ 2353 h 3912"/>
              <a:gd name="T86" fmla="*/ 1953 w 2448"/>
              <a:gd name="T87" fmla="*/ 631 h 3912"/>
              <a:gd name="T88" fmla="*/ 1428 w 2448"/>
              <a:gd name="T89" fmla="*/ 850 h 3912"/>
              <a:gd name="T90" fmla="*/ 1962 w 2448"/>
              <a:gd name="T91" fmla="*/ 45 h 3912"/>
              <a:gd name="T92" fmla="*/ 1824 w 2448"/>
              <a:gd name="T93" fmla="*/ 490 h 3912"/>
              <a:gd name="T94" fmla="*/ 1554 w 2448"/>
              <a:gd name="T95" fmla="*/ 864 h 3912"/>
              <a:gd name="T96" fmla="*/ 1954 w 2448"/>
              <a:gd name="T97" fmla="*/ 446 h 3912"/>
              <a:gd name="T98" fmla="*/ 2094 w 2448"/>
              <a:gd name="T99" fmla="*/ 718 h 3912"/>
              <a:gd name="T100" fmla="*/ 2031 w 2448"/>
              <a:gd name="T101" fmla="*/ 796 h 3912"/>
              <a:gd name="T102" fmla="*/ 1413 w 2448"/>
              <a:gd name="T103" fmla="*/ 1317 h 3912"/>
              <a:gd name="T104" fmla="*/ 1492 w 2448"/>
              <a:gd name="T105" fmla="*/ 2601 h 3912"/>
              <a:gd name="T106" fmla="*/ 1604 w 2448"/>
              <a:gd name="T107" fmla="*/ 3227 h 3912"/>
              <a:gd name="T108" fmla="*/ 894 w 2448"/>
              <a:gd name="T109" fmla="*/ 3238 h 3912"/>
              <a:gd name="T110" fmla="*/ 659 w 2448"/>
              <a:gd name="T111" fmla="*/ 3129 h 3912"/>
              <a:gd name="T112" fmla="*/ 737 w 2448"/>
              <a:gd name="T113" fmla="*/ 2595 h 3912"/>
              <a:gd name="T114" fmla="*/ 663 w 2448"/>
              <a:gd name="T115" fmla="*/ 2323 h 3912"/>
              <a:gd name="T116" fmla="*/ 1330 w 2448"/>
              <a:gd name="T117" fmla="*/ 2849 h 3912"/>
              <a:gd name="T118" fmla="*/ 995 w 2448"/>
              <a:gd name="T119" fmla="*/ 1259 h 3912"/>
              <a:gd name="T120" fmla="*/ 445 w 2448"/>
              <a:gd name="T121" fmla="*/ 1452 h 3912"/>
              <a:gd name="T122" fmla="*/ 978 w 2448"/>
              <a:gd name="T123" fmla="*/ 1517 h 3912"/>
              <a:gd name="T124" fmla="*/ 982 w 2448"/>
              <a:gd name="T125" fmla="*/ 262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8" h="3912">
                <a:moveTo>
                  <a:pt x="915" y="378"/>
                </a:moveTo>
                <a:cubicBezTo>
                  <a:pt x="920" y="377"/>
                  <a:pt x="925" y="377"/>
                  <a:pt x="931" y="377"/>
                </a:cubicBezTo>
                <a:cubicBezTo>
                  <a:pt x="961" y="377"/>
                  <a:pt x="1002" y="387"/>
                  <a:pt x="1034" y="397"/>
                </a:cubicBezTo>
                <a:cubicBezTo>
                  <a:pt x="1050" y="402"/>
                  <a:pt x="1065" y="407"/>
                  <a:pt x="1075" y="411"/>
                </a:cubicBezTo>
                <a:lnTo>
                  <a:pt x="1081" y="414"/>
                </a:lnTo>
                <a:cubicBezTo>
                  <a:pt x="1042" y="498"/>
                  <a:pt x="1027" y="577"/>
                  <a:pt x="1027" y="650"/>
                </a:cubicBezTo>
                <a:cubicBezTo>
                  <a:pt x="1027" y="780"/>
                  <a:pt x="1077" y="886"/>
                  <a:pt x="1133" y="963"/>
                </a:cubicBezTo>
                <a:cubicBezTo>
                  <a:pt x="1161" y="1001"/>
                  <a:pt x="1191" y="1032"/>
                  <a:pt x="1217" y="1055"/>
                </a:cubicBezTo>
                <a:cubicBezTo>
                  <a:pt x="1243" y="1077"/>
                  <a:pt x="1265" y="1092"/>
                  <a:pt x="1281" y="1099"/>
                </a:cubicBezTo>
                <a:lnTo>
                  <a:pt x="1297" y="1106"/>
                </a:lnTo>
                <a:lnTo>
                  <a:pt x="1306" y="1091"/>
                </a:lnTo>
                <a:cubicBezTo>
                  <a:pt x="1306" y="1091"/>
                  <a:pt x="1313" y="1081"/>
                  <a:pt x="1324" y="1064"/>
                </a:cubicBezTo>
                <a:cubicBezTo>
                  <a:pt x="1333" y="1049"/>
                  <a:pt x="1347" y="1029"/>
                  <a:pt x="1361" y="1008"/>
                </a:cubicBezTo>
                <a:cubicBezTo>
                  <a:pt x="1390" y="1047"/>
                  <a:pt x="1405" y="1108"/>
                  <a:pt x="1405" y="1168"/>
                </a:cubicBezTo>
                <a:cubicBezTo>
                  <a:pt x="1405" y="1226"/>
                  <a:pt x="1391" y="1282"/>
                  <a:pt x="1369" y="1312"/>
                </a:cubicBezTo>
                <a:lnTo>
                  <a:pt x="1380" y="1320"/>
                </a:lnTo>
                <a:cubicBezTo>
                  <a:pt x="1339" y="1326"/>
                  <a:pt x="1297" y="1338"/>
                  <a:pt x="1255" y="1355"/>
                </a:cubicBezTo>
                <a:cubicBezTo>
                  <a:pt x="1196" y="1327"/>
                  <a:pt x="1132" y="1307"/>
                  <a:pt x="1070" y="1295"/>
                </a:cubicBezTo>
                <a:lnTo>
                  <a:pt x="1069" y="1299"/>
                </a:lnTo>
                <a:cubicBezTo>
                  <a:pt x="1062" y="1276"/>
                  <a:pt x="1049" y="1256"/>
                  <a:pt x="1032" y="1239"/>
                </a:cubicBezTo>
                <a:cubicBezTo>
                  <a:pt x="1000" y="1206"/>
                  <a:pt x="955" y="1182"/>
                  <a:pt x="907" y="1166"/>
                </a:cubicBezTo>
                <a:cubicBezTo>
                  <a:pt x="858" y="1149"/>
                  <a:pt x="805" y="1141"/>
                  <a:pt x="757" y="1141"/>
                </a:cubicBezTo>
                <a:cubicBezTo>
                  <a:pt x="724" y="1141"/>
                  <a:pt x="694" y="1145"/>
                  <a:pt x="668" y="1154"/>
                </a:cubicBezTo>
                <a:cubicBezTo>
                  <a:pt x="666" y="1154"/>
                  <a:pt x="649" y="1161"/>
                  <a:pt x="635" y="1167"/>
                </a:cubicBezTo>
                <a:cubicBezTo>
                  <a:pt x="561" y="1203"/>
                  <a:pt x="505" y="1267"/>
                  <a:pt x="468" y="1322"/>
                </a:cubicBezTo>
                <a:cubicBezTo>
                  <a:pt x="427" y="1381"/>
                  <a:pt x="407" y="1431"/>
                  <a:pt x="407" y="1432"/>
                </a:cubicBezTo>
                <a:lnTo>
                  <a:pt x="405" y="1437"/>
                </a:lnTo>
                <a:cubicBezTo>
                  <a:pt x="405" y="1442"/>
                  <a:pt x="405" y="1447"/>
                  <a:pt x="405" y="1452"/>
                </a:cubicBezTo>
                <a:cubicBezTo>
                  <a:pt x="404" y="1485"/>
                  <a:pt x="416" y="1517"/>
                  <a:pt x="439" y="1543"/>
                </a:cubicBezTo>
                <a:cubicBezTo>
                  <a:pt x="462" y="1569"/>
                  <a:pt x="498" y="1587"/>
                  <a:pt x="545" y="1592"/>
                </a:cubicBezTo>
                <a:lnTo>
                  <a:pt x="558" y="1593"/>
                </a:lnTo>
                <a:lnTo>
                  <a:pt x="564" y="1582"/>
                </a:lnTo>
                <a:cubicBezTo>
                  <a:pt x="593" y="1531"/>
                  <a:pt x="621" y="1480"/>
                  <a:pt x="653" y="1436"/>
                </a:cubicBezTo>
                <a:cubicBezTo>
                  <a:pt x="669" y="1442"/>
                  <a:pt x="691" y="1450"/>
                  <a:pt x="715" y="1459"/>
                </a:cubicBezTo>
                <a:cubicBezTo>
                  <a:pt x="702" y="1478"/>
                  <a:pt x="679" y="1511"/>
                  <a:pt x="652" y="1551"/>
                </a:cubicBezTo>
                <a:cubicBezTo>
                  <a:pt x="602" y="1623"/>
                  <a:pt x="538" y="1722"/>
                  <a:pt x="484" y="1822"/>
                </a:cubicBezTo>
                <a:cubicBezTo>
                  <a:pt x="429" y="1922"/>
                  <a:pt x="385" y="2025"/>
                  <a:pt x="378" y="2109"/>
                </a:cubicBezTo>
                <a:cubicBezTo>
                  <a:pt x="378" y="2113"/>
                  <a:pt x="378" y="2117"/>
                  <a:pt x="378" y="2121"/>
                </a:cubicBezTo>
                <a:cubicBezTo>
                  <a:pt x="378" y="2160"/>
                  <a:pt x="395" y="2195"/>
                  <a:pt x="418" y="2222"/>
                </a:cubicBezTo>
                <a:cubicBezTo>
                  <a:pt x="453" y="2263"/>
                  <a:pt x="503" y="2291"/>
                  <a:pt x="544" y="2310"/>
                </a:cubicBezTo>
                <a:cubicBezTo>
                  <a:pt x="572" y="2323"/>
                  <a:pt x="596" y="2331"/>
                  <a:pt x="609" y="2335"/>
                </a:cubicBezTo>
                <a:cubicBezTo>
                  <a:pt x="602" y="2345"/>
                  <a:pt x="596" y="2354"/>
                  <a:pt x="589" y="2362"/>
                </a:cubicBezTo>
                <a:cubicBezTo>
                  <a:pt x="576" y="2377"/>
                  <a:pt x="564" y="2386"/>
                  <a:pt x="554" y="2388"/>
                </a:cubicBezTo>
                <a:cubicBezTo>
                  <a:pt x="552" y="2389"/>
                  <a:pt x="545" y="2390"/>
                  <a:pt x="537" y="2390"/>
                </a:cubicBezTo>
                <a:cubicBezTo>
                  <a:pt x="495" y="2390"/>
                  <a:pt x="407" y="2372"/>
                  <a:pt x="334" y="2324"/>
                </a:cubicBezTo>
                <a:cubicBezTo>
                  <a:pt x="297" y="2299"/>
                  <a:pt x="263" y="2268"/>
                  <a:pt x="239" y="2227"/>
                </a:cubicBezTo>
                <a:cubicBezTo>
                  <a:pt x="214" y="2187"/>
                  <a:pt x="199" y="2137"/>
                  <a:pt x="199" y="2075"/>
                </a:cubicBezTo>
                <a:cubicBezTo>
                  <a:pt x="199" y="2058"/>
                  <a:pt x="200" y="2040"/>
                  <a:pt x="202" y="2021"/>
                </a:cubicBezTo>
                <a:cubicBezTo>
                  <a:pt x="205" y="1996"/>
                  <a:pt x="223" y="1949"/>
                  <a:pt x="247" y="1897"/>
                </a:cubicBezTo>
                <a:cubicBezTo>
                  <a:pt x="282" y="1819"/>
                  <a:pt x="333" y="1725"/>
                  <a:pt x="375" y="1649"/>
                </a:cubicBezTo>
                <a:lnTo>
                  <a:pt x="478" y="1702"/>
                </a:lnTo>
                <a:lnTo>
                  <a:pt x="496" y="1666"/>
                </a:lnTo>
                <a:lnTo>
                  <a:pt x="394" y="1614"/>
                </a:lnTo>
                <a:cubicBezTo>
                  <a:pt x="408" y="1589"/>
                  <a:pt x="420" y="1568"/>
                  <a:pt x="430" y="1550"/>
                </a:cubicBezTo>
                <a:cubicBezTo>
                  <a:pt x="432" y="1546"/>
                  <a:pt x="434" y="1543"/>
                  <a:pt x="436" y="1539"/>
                </a:cubicBezTo>
                <a:cubicBezTo>
                  <a:pt x="432" y="1534"/>
                  <a:pt x="423" y="1526"/>
                  <a:pt x="413" y="1499"/>
                </a:cubicBezTo>
                <a:cubicBezTo>
                  <a:pt x="412" y="1499"/>
                  <a:pt x="411" y="1500"/>
                  <a:pt x="411" y="1500"/>
                </a:cubicBezTo>
                <a:cubicBezTo>
                  <a:pt x="395" y="1531"/>
                  <a:pt x="337" y="1632"/>
                  <a:pt x="281" y="1738"/>
                </a:cubicBezTo>
                <a:cubicBezTo>
                  <a:pt x="253" y="1791"/>
                  <a:pt x="225" y="1845"/>
                  <a:pt x="204" y="1894"/>
                </a:cubicBezTo>
                <a:cubicBezTo>
                  <a:pt x="182" y="1942"/>
                  <a:pt x="166" y="1984"/>
                  <a:pt x="162" y="2016"/>
                </a:cubicBezTo>
                <a:cubicBezTo>
                  <a:pt x="159" y="2036"/>
                  <a:pt x="158" y="2056"/>
                  <a:pt x="158" y="2075"/>
                </a:cubicBezTo>
                <a:cubicBezTo>
                  <a:pt x="158" y="2144"/>
                  <a:pt x="176" y="2201"/>
                  <a:pt x="204" y="2248"/>
                </a:cubicBezTo>
                <a:cubicBezTo>
                  <a:pt x="246" y="2318"/>
                  <a:pt x="311" y="2364"/>
                  <a:pt x="374" y="2392"/>
                </a:cubicBezTo>
                <a:cubicBezTo>
                  <a:pt x="437" y="2419"/>
                  <a:pt x="498" y="2430"/>
                  <a:pt x="537" y="2430"/>
                </a:cubicBezTo>
                <a:cubicBezTo>
                  <a:pt x="547" y="2430"/>
                  <a:pt x="557" y="2429"/>
                  <a:pt x="565" y="2427"/>
                </a:cubicBezTo>
                <a:cubicBezTo>
                  <a:pt x="590" y="2420"/>
                  <a:pt x="609" y="2402"/>
                  <a:pt x="626" y="2381"/>
                </a:cubicBezTo>
                <a:cubicBezTo>
                  <a:pt x="629" y="2377"/>
                  <a:pt x="632" y="2373"/>
                  <a:pt x="635" y="2368"/>
                </a:cubicBezTo>
                <a:cubicBezTo>
                  <a:pt x="658" y="2365"/>
                  <a:pt x="693" y="2359"/>
                  <a:pt x="726" y="2352"/>
                </a:cubicBezTo>
                <a:cubicBezTo>
                  <a:pt x="732" y="2351"/>
                  <a:pt x="738" y="2350"/>
                  <a:pt x="744" y="2348"/>
                </a:cubicBezTo>
                <a:cubicBezTo>
                  <a:pt x="712" y="2474"/>
                  <a:pt x="685" y="2651"/>
                  <a:pt x="667" y="2802"/>
                </a:cubicBezTo>
                <a:cubicBezTo>
                  <a:pt x="656" y="2885"/>
                  <a:pt x="648" y="2961"/>
                  <a:pt x="643" y="3016"/>
                </a:cubicBezTo>
                <a:cubicBezTo>
                  <a:pt x="640" y="3043"/>
                  <a:pt x="638" y="3066"/>
                  <a:pt x="636" y="3082"/>
                </a:cubicBezTo>
                <a:cubicBezTo>
                  <a:pt x="636" y="3092"/>
                  <a:pt x="635" y="3093"/>
                  <a:pt x="627" y="3096"/>
                </a:cubicBezTo>
                <a:cubicBezTo>
                  <a:pt x="538" y="3123"/>
                  <a:pt x="398" y="3186"/>
                  <a:pt x="237" y="3266"/>
                </a:cubicBezTo>
                <a:lnTo>
                  <a:pt x="224" y="3273"/>
                </a:lnTo>
                <a:lnTo>
                  <a:pt x="227" y="3288"/>
                </a:lnTo>
                <a:cubicBezTo>
                  <a:pt x="227" y="3292"/>
                  <a:pt x="228" y="3296"/>
                  <a:pt x="229" y="3300"/>
                </a:cubicBezTo>
                <a:cubicBezTo>
                  <a:pt x="106" y="3333"/>
                  <a:pt x="43" y="3363"/>
                  <a:pt x="9" y="3387"/>
                </a:cubicBezTo>
                <a:lnTo>
                  <a:pt x="1" y="3392"/>
                </a:lnTo>
                <a:lnTo>
                  <a:pt x="0" y="3401"/>
                </a:lnTo>
                <a:lnTo>
                  <a:pt x="0" y="3409"/>
                </a:lnTo>
                <a:cubicBezTo>
                  <a:pt x="0" y="3431"/>
                  <a:pt x="6" y="3464"/>
                  <a:pt x="15" y="3506"/>
                </a:cubicBezTo>
                <a:cubicBezTo>
                  <a:pt x="29" y="3568"/>
                  <a:pt x="52" y="3647"/>
                  <a:pt x="75" y="3714"/>
                </a:cubicBezTo>
                <a:cubicBezTo>
                  <a:pt x="87" y="3747"/>
                  <a:pt x="99" y="3778"/>
                  <a:pt x="111" y="3802"/>
                </a:cubicBezTo>
                <a:cubicBezTo>
                  <a:pt x="117" y="3814"/>
                  <a:pt x="122" y="3825"/>
                  <a:pt x="128" y="3834"/>
                </a:cubicBezTo>
                <a:cubicBezTo>
                  <a:pt x="135" y="3843"/>
                  <a:pt x="140" y="3851"/>
                  <a:pt x="149" y="3857"/>
                </a:cubicBezTo>
                <a:lnTo>
                  <a:pt x="157" y="3863"/>
                </a:lnTo>
                <a:lnTo>
                  <a:pt x="167" y="3859"/>
                </a:lnTo>
                <a:cubicBezTo>
                  <a:pt x="187" y="3852"/>
                  <a:pt x="203" y="3838"/>
                  <a:pt x="217" y="3820"/>
                </a:cubicBezTo>
                <a:cubicBezTo>
                  <a:pt x="243" y="3787"/>
                  <a:pt x="262" y="3742"/>
                  <a:pt x="273" y="3694"/>
                </a:cubicBezTo>
                <a:lnTo>
                  <a:pt x="275" y="3691"/>
                </a:lnTo>
                <a:lnTo>
                  <a:pt x="274" y="3690"/>
                </a:lnTo>
                <a:cubicBezTo>
                  <a:pt x="281" y="3661"/>
                  <a:pt x="284" y="3631"/>
                  <a:pt x="284" y="3602"/>
                </a:cubicBezTo>
                <a:cubicBezTo>
                  <a:pt x="284" y="3581"/>
                  <a:pt x="282" y="3560"/>
                  <a:pt x="277" y="3541"/>
                </a:cubicBezTo>
                <a:cubicBezTo>
                  <a:pt x="274" y="3531"/>
                  <a:pt x="274" y="3531"/>
                  <a:pt x="282" y="3525"/>
                </a:cubicBezTo>
                <a:cubicBezTo>
                  <a:pt x="290" y="3519"/>
                  <a:pt x="300" y="3513"/>
                  <a:pt x="310" y="3508"/>
                </a:cubicBezTo>
                <a:cubicBezTo>
                  <a:pt x="314" y="3513"/>
                  <a:pt x="318" y="3518"/>
                  <a:pt x="323" y="3521"/>
                </a:cubicBezTo>
                <a:cubicBezTo>
                  <a:pt x="328" y="3526"/>
                  <a:pt x="334" y="3531"/>
                  <a:pt x="345" y="3531"/>
                </a:cubicBezTo>
                <a:lnTo>
                  <a:pt x="348" y="3531"/>
                </a:lnTo>
                <a:lnTo>
                  <a:pt x="350" y="3531"/>
                </a:lnTo>
                <a:lnTo>
                  <a:pt x="352" y="3530"/>
                </a:lnTo>
                <a:cubicBezTo>
                  <a:pt x="412" y="3511"/>
                  <a:pt x="487" y="3489"/>
                  <a:pt x="553" y="3471"/>
                </a:cubicBezTo>
                <a:cubicBezTo>
                  <a:pt x="618" y="3454"/>
                  <a:pt x="676" y="3440"/>
                  <a:pt x="698" y="3438"/>
                </a:cubicBezTo>
                <a:cubicBezTo>
                  <a:pt x="714" y="3436"/>
                  <a:pt x="729" y="3430"/>
                  <a:pt x="746" y="3420"/>
                </a:cubicBezTo>
                <a:cubicBezTo>
                  <a:pt x="803" y="3387"/>
                  <a:pt x="880" y="3313"/>
                  <a:pt x="955" y="3233"/>
                </a:cubicBezTo>
                <a:cubicBezTo>
                  <a:pt x="1017" y="3166"/>
                  <a:pt x="1077" y="3096"/>
                  <a:pt x="1117" y="3041"/>
                </a:cubicBezTo>
                <a:cubicBezTo>
                  <a:pt x="1195" y="3068"/>
                  <a:pt x="1281" y="3101"/>
                  <a:pt x="1358" y="3134"/>
                </a:cubicBezTo>
                <a:cubicBezTo>
                  <a:pt x="1406" y="3155"/>
                  <a:pt x="1451" y="3175"/>
                  <a:pt x="1488" y="3194"/>
                </a:cubicBezTo>
                <a:cubicBezTo>
                  <a:pt x="1512" y="3206"/>
                  <a:pt x="1532" y="3218"/>
                  <a:pt x="1548" y="3228"/>
                </a:cubicBezTo>
                <a:cubicBezTo>
                  <a:pt x="1562" y="3236"/>
                  <a:pt x="1563" y="3240"/>
                  <a:pt x="1564" y="3252"/>
                </a:cubicBezTo>
                <a:cubicBezTo>
                  <a:pt x="1570" y="3389"/>
                  <a:pt x="1621" y="3526"/>
                  <a:pt x="1676" y="3644"/>
                </a:cubicBezTo>
                <a:lnTo>
                  <a:pt x="1682" y="3656"/>
                </a:lnTo>
                <a:lnTo>
                  <a:pt x="1695" y="3655"/>
                </a:lnTo>
                <a:cubicBezTo>
                  <a:pt x="1705" y="3655"/>
                  <a:pt x="1715" y="3653"/>
                  <a:pt x="1725" y="3651"/>
                </a:cubicBezTo>
                <a:cubicBezTo>
                  <a:pt x="1754" y="3711"/>
                  <a:pt x="1784" y="3767"/>
                  <a:pt x="1812" y="3811"/>
                </a:cubicBezTo>
                <a:cubicBezTo>
                  <a:pt x="1828" y="3836"/>
                  <a:pt x="1844" y="3858"/>
                  <a:pt x="1860" y="3875"/>
                </a:cubicBezTo>
                <a:cubicBezTo>
                  <a:pt x="1875" y="3892"/>
                  <a:pt x="1890" y="3905"/>
                  <a:pt x="1908" y="3911"/>
                </a:cubicBezTo>
                <a:lnTo>
                  <a:pt x="1910" y="3912"/>
                </a:lnTo>
                <a:lnTo>
                  <a:pt x="1912" y="3912"/>
                </a:lnTo>
                <a:lnTo>
                  <a:pt x="1916" y="3912"/>
                </a:lnTo>
                <a:cubicBezTo>
                  <a:pt x="1923" y="3912"/>
                  <a:pt x="1927" y="3911"/>
                  <a:pt x="1932" y="3909"/>
                </a:cubicBezTo>
                <a:cubicBezTo>
                  <a:pt x="1951" y="3904"/>
                  <a:pt x="1981" y="3890"/>
                  <a:pt x="2016" y="3871"/>
                </a:cubicBezTo>
                <a:cubicBezTo>
                  <a:pt x="2069" y="3844"/>
                  <a:pt x="2134" y="3806"/>
                  <a:pt x="2187" y="3771"/>
                </a:cubicBezTo>
                <a:cubicBezTo>
                  <a:pt x="2213" y="3753"/>
                  <a:pt x="2236" y="3736"/>
                  <a:pt x="2253" y="3721"/>
                </a:cubicBezTo>
                <a:cubicBezTo>
                  <a:pt x="2262" y="3714"/>
                  <a:pt x="2269" y="3707"/>
                  <a:pt x="2275" y="3700"/>
                </a:cubicBezTo>
                <a:cubicBezTo>
                  <a:pt x="2280" y="3693"/>
                  <a:pt x="2286" y="3686"/>
                  <a:pt x="2286" y="3674"/>
                </a:cubicBezTo>
                <a:lnTo>
                  <a:pt x="2286" y="3672"/>
                </a:lnTo>
                <a:cubicBezTo>
                  <a:pt x="2285" y="3656"/>
                  <a:pt x="2276" y="3645"/>
                  <a:pt x="2266" y="3637"/>
                </a:cubicBezTo>
                <a:cubicBezTo>
                  <a:pt x="2250" y="3625"/>
                  <a:pt x="2229" y="3617"/>
                  <a:pt x="2203" y="3611"/>
                </a:cubicBezTo>
                <a:cubicBezTo>
                  <a:pt x="2177" y="3605"/>
                  <a:pt x="2147" y="3601"/>
                  <a:pt x="2114" y="3601"/>
                </a:cubicBezTo>
                <a:cubicBezTo>
                  <a:pt x="2084" y="3601"/>
                  <a:pt x="2051" y="3604"/>
                  <a:pt x="2019" y="3611"/>
                </a:cubicBezTo>
                <a:cubicBezTo>
                  <a:pt x="2003" y="3616"/>
                  <a:pt x="2003" y="3616"/>
                  <a:pt x="1991" y="3607"/>
                </a:cubicBezTo>
                <a:cubicBezTo>
                  <a:pt x="1987" y="3604"/>
                  <a:pt x="1983" y="3600"/>
                  <a:pt x="1978" y="3595"/>
                </a:cubicBezTo>
                <a:cubicBezTo>
                  <a:pt x="1964" y="3581"/>
                  <a:pt x="1950" y="3561"/>
                  <a:pt x="1946" y="3535"/>
                </a:cubicBezTo>
                <a:lnTo>
                  <a:pt x="1943" y="3536"/>
                </a:lnTo>
                <a:cubicBezTo>
                  <a:pt x="1953" y="3527"/>
                  <a:pt x="1960" y="3519"/>
                  <a:pt x="1967" y="3511"/>
                </a:cubicBezTo>
                <a:cubicBezTo>
                  <a:pt x="1973" y="3503"/>
                  <a:pt x="1979" y="3495"/>
                  <a:pt x="1981" y="3485"/>
                </a:cubicBezTo>
                <a:lnTo>
                  <a:pt x="1982" y="3482"/>
                </a:lnTo>
                <a:lnTo>
                  <a:pt x="1982" y="3479"/>
                </a:lnTo>
                <a:cubicBezTo>
                  <a:pt x="1977" y="3403"/>
                  <a:pt x="1970" y="3312"/>
                  <a:pt x="1957" y="3227"/>
                </a:cubicBezTo>
                <a:cubicBezTo>
                  <a:pt x="1944" y="3142"/>
                  <a:pt x="1925" y="3062"/>
                  <a:pt x="1895" y="3008"/>
                </a:cubicBezTo>
                <a:cubicBezTo>
                  <a:pt x="1861" y="2949"/>
                  <a:pt x="1793" y="2857"/>
                  <a:pt x="1720" y="2770"/>
                </a:cubicBezTo>
                <a:cubicBezTo>
                  <a:pt x="1658" y="2697"/>
                  <a:pt x="1594" y="2628"/>
                  <a:pt x="1541" y="2586"/>
                </a:cubicBezTo>
                <a:cubicBezTo>
                  <a:pt x="1530" y="2578"/>
                  <a:pt x="1529" y="2576"/>
                  <a:pt x="1534" y="2566"/>
                </a:cubicBezTo>
                <a:cubicBezTo>
                  <a:pt x="1557" y="2522"/>
                  <a:pt x="1592" y="2449"/>
                  <a:pt x="1625" y="2369"/>
                </a:cubicBezTo>
                <a:cubicBezTo>
                  <a:pt x="1672" y="2253"/>
                  <a:pt x="1748" y="1933"/>
                  <a:pt x="1753" y="1805"/>
                </a:cubicBezTo>
                <a:cubicBezTo>
                  <a:pt x="1787" y="1879"/>
                  <a:pt x="1837" y="1960"/>
                  <a:pt x="1917" y="2031"/>
                </a:cubicBezTo>
                <a:lnTo>
                  <a:pt x="1926" y="2039"/>
                </a:lnTo>
                <a:lnTo>
                  <a:pt x="1937" y="2036"/>
                </a:lnTo>
                <a:cubicBezTo>
                  <a:pt x="2094" y="1988"/>
                  <a:pt x="2204" y="1877"/>
                  <a:pt x="2205" y="1876"/>
                </a:cubicBezTo>
                <a:lnTo>
                  <a:pt x="2206" y="1875"/>
                </a:lnTo>
                <a:lnTo>
                  <a:pt x="2207" y="1874"/>
                </a:lnTo>
                <a:cubicBezTo>
                  <a:pt x="2259" y="1803"/>
                  <a:pt x="2329" y="1774"/>
                  <a:pt x="2390" y="1765"/>
                </a:cubicBezTo>
                <a:lnTo>
                  <a:pt x="2398" y="1764"/>
                </a:lnTo>
                <a:cubicBezTo>
                  <a:pt x="2403" y="1764"/>
                  <a:pt x="2403" y="1763"/>
                  <a:pt x="2403" y="1766"/>
                </a:cubicBezTo>
                <a:cubicBezTo>
                  <a:pt x="2403" y="1770"/>
                  <a:pt x="2400" y="1780"/>
                  <a:pt x="2397" y="1788"/>
                </a:cubicBezTo>
                <a:cubicBezTo>
                  <a:pt x="2395" y="1791"/>
                  <a:pt x="2394" y="1795"/>
                  <a:pt x="2392" y="1797"/>
                </a:cubicBezTo>
                <a:lnTo>
                  <a:pt x="2391" y="1800"/>
                </a:lnTo>
                <a:lnTo>
                  <a:pt x="2391" y="1800"/>
                </a:lnTo>
                <a:lnTo>
                  <a:pt x="2384" y="1811"/>
                </a:lnTo>
                <a:lnTo>
                  <a:pt x="2391" y="1821"/>
                </a:lnTo>
                <a:cubicBezTo>
                  <a:pt x="2403" y="1841"/>
                  <a:pt x="2408" y="1861"/>
                  <a:pt x="2408" y="1880"/>
                </a:cubicBezTo>
                <a:cubicBezTo>
                  <a:pt x="2408" y="1913"/>
                  <a:pt x="2393" y="1945"/>
                  <a:pt x="2368" y="1972"/>
                </a:cubicBezTo>
                <a:cubicBezTo>
                  <a:pt x="2343" y="1999"/>
                  <a:pt x="2308" y="2021"/>
                  <a:pt x="2270" y="2031"/>
                </a:cubicBezTo>
                <a:lnTo>
                  <a:pt x="2262" y="2033"/>
                </a:lnTo>
                <a:lnTo>
                  <a:pt x="2258" y="2040"/>
                </a:lnTo>
                <a:cubicBezTo>
                  <a:pt x="2249" y="2055"/>
                  <a:pt x="2224" y="2078"/>
                  <a:pt x="2191" y="2101"/>
                </a:cubicBezTo>
                <a:cubicBezTo>
                  <a:pt x="2142" y="2135"/>
                  <a:pt x="2075" y="2171"/>
                  <a:pt x="2013" y="2198"/>
                </a:cubicBezTo>
                <a:cubicBezTo>
                  <a:pt x="1982" y="2212"/>
                  <a:pt x="1952" y="2223"/>
                  <a:pt x="1926" y="2231"/>
                </a:cubicBezTo>
                <a:cubicBezTo>
                  <a:pt x="1913" y="2235"/>
                  <a:pt x="1901" y="2239"/>
                  <a:pt x="1890" y="2241"/>
                </a:cubicBezTo>
                <a:cubicBezTo>
                  <a:pt x="1874" y="2244"/>
                  <a:pt x="1871" y="2245"/>
                  <a:pt x="1857" y="2235"/>
                </a:cubicBezTo>
                <a:cubicBezTo>
                  <a:pt x="1805" y="2201"/>
                  <a:pt x="1770" y="2168"/>
                  <a:pt x="1742" y="2135"/>
                </a:cubicBezTo>
                <a:lnTo>
                  <a:pt x="1711" y="2162"/>
                </a:lnTo>
                <a:cubicBezTo>
                  <a:pt x="1745" y="2201"/>
                  <a:pt x="1788" y="2242"/>
                  <a:pt x="1855" y="2281"/>
                </a:cubicBezTo>
                <a:lnTo>
                  <a:pt x="1860" y="2284"/>
                </a:lnTo>
                <a:lnTo>
                  <a:pt x="1865" y="2284"/>
                </a:lnTo>
                <a:lnTo>
                  <a:pt x="1867" y="2284"/>
                </a:lnTo>
                <a:cubicBezTo>
                  <a:pt x="1893" y="2284"/>
                  <a:pt x="1927" y="2275"/>
                  <a:pt x="1967" y="2260"/>
                </a:cubicBezTo>
                <a:cubicBezTo>
                  <a:pt x="2026" y="2239"/>
                  <a:pt x="2096" y="2206"/>
                  <a:pt x="2157" y="2170"/>
                </a:cubicBezTo>
                <a:cubicBezTo>
                  <a:pt x="2188" y="2152"/>
                  <a:pt x="2216" y="2134"/>
                  <a:pt x="2239" y="2116"/>
                </a:cubicBezTo>
                <a:cubicBezTo>
                  <a:pt x="2255" y="2103"/>
                  <a:pt x="2269" y="2091"/>
                  <a:pt x="2279" y="2079"/>
                </a:cubicBezTo>
                <a:cubicBezTo>
                  <a:pt x="2288" y="2068"/>
                  <a:pt x="2288" y="2068"/>
                  <a:pt x="2302" y="2063"/>
                </a:cubicBezTo>
                <a:cubicBezTo>
                  <a:pt x="2339" y="2049"/>
                  <a:pt x="2372" y="2027"/>
                  <a:pt x="2398" y="1999"/>
                </a:cubicBezTo>
                <a:cubicBezTo>
                  <a:pt x="2428" y="1967"/>
                  <a:pt x="2448" y="1925"/>
                  <a:pt x="2448" y="1880"/>
                </a:cubicBezTo>
                <a:cubicBezTo>
                  <a:pt x="2448" y="1859"/>
                  <a:pt x="2443" y="1836"/>
                  <a:pt x="2433" y="1815"/>
                </a:cubicBezTo>
                <a:cubicBezTo>
                  <a:pt x="2431" y="1812"/>
                  <a:pt x="2431" y="1811"/>
                  <a:pt x="2434" y="1804"/>
                </a:cubicBezTo>
                <a:cubicBezTo>
                  <a:pt x="2438" y="1793"/>
                  <a:pt x="2443" y="1781"/>
                  <a:pt x="2443" y="1766"/>
                </a:cubicBezTo>
                <a:cubicBezTo>
                  <a:pt x="2443" y="1757"/>
                  <a:pt x="2441" y="1745"/>
                  <a:pt x="2432" y="1736"/>
                </a:cubicBezTo>
                <a:cubicBezTo>
                  <a:pt x="2424" y="1727"/>
                  <a:pt x="2411" y="1723"/>
                  <a:pt x="2398" y="1724"/>
                </a:cubicBezTo>
                <a:cubicBezTo>
                  <a:pt x="2394" y="1724"/>
                  <a:pt x="2389" y="1724"/>
                  <a:pt x="2384" y="1725"/>
                </a:cubicBezTo>
                <a:cubicBezTo>
                  <a:pt x="2323" y="1734"/>
                  <a:pt x="2253" y="1761"/>
                  <a:pt x="2197" y="1822"/>
                </a:cubicBezTo>
                <a:cubicBezTo>
                  <a:pt x="2163" y="1858"/>
                  <a:pt x="2169" y="1855"/>
                  <a:pt x="2145" y="1875"/>
                </a:cubicBezTo>
                <a:cubicBezTo>
                  <a:pt x="2107" y="1907"/>
                  <a:pt x="2036" y="1958"/>
                  <a:pt x="1950" y="1989"/>
                </a:cubicBezTo>
                <a:cubicBezTo>
                  <a:pt x="1937" y="1994"/>
                  <a:pt x="1937" y="1995"/>
                  <a:pt x="1928" y="1985"/>
                </a:cubicBezTo>
                <a:cubicBezTo>
                  <a:pt x="1831" y="1893"/>
                  <a:pt x="1785" y="1783"/>
                  <a:pt x="1753" y="1699"/>
                </a:cubicBezTo>
                <a:lnTo>
                  <a:pt x="1751" y="1700"/>
                </a:lnTo>
                <a:cubicBezTo>
                  <a:pt x="1747" y="1638"/>
                  <a:pt x="1735" y="1580"/>
                  <a:pt x="1715" y="1528"/>
                </a:cubicBezTo>
                <a:cubicBezTo>
                  <a:pt x="1687" y="1457"/>
                  <a:pt x="1648" y="1404"/>
                  <a:pt x="1599" y="1368"/>
                </a:cubicBezTo>
                <a:cubicBezTo>
                  <a:pt x="1584" y="1358"/>
                  <a:pt x="1569" y="1349"/>
                  <a:pt x="1553" y="1342"/>
                </a:cubicBezTo>
                <a:cubicBezTo>
                  <a:pt x="1595" y="1269"/>
                  <a:pt x="1635" y="1233"/>
                  <a:pt x="1678" y="1209"/>
                </a:cubicBezTo>
                <a:cubicBezTo>
                  <a:pt x="1726" y="1183"/>
                  <a:pt x="1782" y="1173"/>
                  <a:pt x="1851" y="1156"/>
                </a:cubicBezTo>
                <a:cubicBezTo>
                  <a:pt x="1892" y="1145"/>
                  <a:pt x="1925" y="1117"/>
                  <a:pt x="1952" y="1083"/>
                </a:cubicBezTo>
                <a:cubicBezTo>
                  <a:pt x="1992" y="1031"/>
                  <a:pt x="2021" y="965"/>
                  <a:pt x="2040" y="910"/>
                </a:cubicBezTo>
                <a:cubicBezTo>
                  <a:pt x="2050" y="883"/>
                  <a:pt x="2057" y="858"/>
                  <a:pt x="2061" y="841"/>
                </a:cubicBezTo>
                <a:cubicBezTo>
                  <a:pt x="2064" y="828"/>
                  <a:pt x="2064" y="823"/>
                  <a:pt x="2075" y="817"/>
                </a:cubicBezTo>
                <a:cubicBezTo>
                  <a:pt x="2081" y="813"/>
                  <a:pt x="2089" y="808"/>
                  <a:pt x="2097" y="802"/>
                </a:cubicBezTo>
                <a:cubicBezTo>
                  <a:pt x="2107" y="795"/>
                  <a:pt x="2117" y="785"/>
                  <a:pt x="2125" y="774"/>
                </a:cubicBezTo>
                <a:cubicBezTo>
                  <a:pt x="2133" y="763"/>
                  <a:pt x="2140" y="749"/>
                  <a:pt x="2141" y="733"/>
                </a:cubicBezTo>
                <a:lnTo>
                  <a:pt x="2141" y="733"/>
                </a:lnTo>
                <a:lnTo>
                  <a:pt x="2141" y="732"/>
                </a:lnTo>
                <a:cubicBezTo>
                  <a:pt x="2141" y="715"/>
                  <a:pt x="2132" y="701"/>
                  <a:pt x="2123" y="689"/>
                </a:cubicBezTo>
                <a:cubicBezTo>
                  <a:pt x="2109" y="672"/>
                  <a:pt x="2090" y="658"/>
                  <a:pt x="2074" y="647"/>
                </a:cubicBezTo>
                <a:cubicBezTo>
                  <a:pt x="2070" y="645"/>
                  <a:pt x="2067" y="643"/>
                  <a:pt x="2063" y="641"/>
                </a:cubicBezTo>
                <a:cubicBezTo>
                  <a:pt x="2055" y="637"/>
                  <a:pt x="2057" y="639"/>
                  <a:pt x="2057" y="623"/>
                </a:cubicBezTo>
                <a:cubicBezTo>
                  <a:pt x="2058" y="612"/>
                  <a:pt x="2058" y="598"/>
                  <a:pt x="2058" y="581"/>
                </a:cubicBezTo>
                <a:cubicBezTo>
                  <a:pt x="2058" y="528"/>
                  <a:pt x="2054" y="453"/>
                  <a:pt x="2037" y="387"/>
                </a:cubicBezTo>
                <a:cubicBezTo>
                  <a:pt x="2076" y="361"/>
                  <a:pt x="2112" y="336"/>
                  <a:pt x="2143" y="315"/>
                </a:cubicBezTo>
                <a:cubicBezTo>
                  <a:pt x="2196" y="280"/>
                  <a:pt x="2233" y="255"/>
                  <a:pt x="2246" y="245"/>
                </a:cubicBezTo>
                <a:lnTo>
                  <a:pt x="2271" y="227"/>
                </a:lnTo>
                <a:lnTo>
                  <a:pt x="2244" y="212"/>
                </a:lnTo>
                <a:cubicBezTo>
                  <a:pt x="2191" y="180"/>
                  <a:pt x="2122" y="158"/>
                  <a:pt x="2055" y="143"/>
                </a:cubicBezTo>
                <a:cubicBezTo>
                  <a:pt x="2012" y="133"/>
                  <a:pt x="1970" y="126"/>
                  <a:pt x="1934" y="121"/>
                </a:cubicBezTo>
                <a:cubicBezTo>
                  <a:pt x="1929" y="120"/>
                  <a:pt x="1928" y="121"/>
                  <a:pt x="1933" y="117"/>
                </a:cubicBezTo>
                <a:cubicBezTo>
                  <a:pt x="1978" y="84"/>
                  <a:pt x="2025" y="47"/>
                  <a:pt x="2025" y="47"/>
                </a:cubicBezTo>
                <a:lnTo>
                  <a:pt x="2062" y="19"/>
                </a:lnTo>
                <a:lnTo>
                  <a:pt x="2016" y="11"/>
                </a:lnTo>
                <a:cubicBezTo>
                  <a:pt x="1979" y="5"/>
                  <a:pt x="1924" y="0"/>
                  <a:pt x="1860" y="0"/>
                </a:cubicBezTo>
                <a:cubicBezTo>
                  <a:pt x="1743" y="0"/>
                  <a:pt x="1591" y="16"/>
                  <a:pt x="1448" y="74"/>
                </a:cubicBezTo>
                <a:cubicBezTo>
                  <a:pt x="1311" y="129"/>
                  <a:pt x="1180" y="223"/>
                  <a:pt x="1099" y="377"/>
                </a:cubicBezTo>
                <a:cubicBezTo>
                  <a:pt x="1089" y="373"/>
                  <a:pt x="1070" y="366"/>
                  <a:pt x="1046" y="359"/>
                </a:cubicBezTo>
                <a:cubicBezTo>
                  <a:pt x="1012" y="348"/>
                  <a:pt x="969" y="337"/>
                  <a:pt x="931" y="336"/>
                </a:cubicBezTo>
                <a:cubicBezTo>
                  <a:pt x="924" y="336"/>
                  <a:pt x="916" y="337"/>
                  <a:pt x="910" y="338"/>
                </a:cubicBezTo>
                <a:lnTo>
                  <a:pt x="915" y="378"/>
                </a:lnTo>
                <a:close/>
                <a:moveTo>
                  <a:pt x="1764" y="3640"/>
                </a:moveTo>
                <a:cubicBezTo>
                  <a:pt x="1800" y="3628"/>
                  <a:pt x="1837" y="3609"/>
                  <a:pt x="1870" y="3589"/>
                </a:cubicBezTo>
                <a:cubicBezTo>
                  <a:pt x="1884" y="3580"/>
                  <a:pt x="1898" y="3571"/>
                  <a:pt x="1911" y="3562"/>
                </a:cubicBezTo>
                <a:cubicBezTo>
                  <a:pt x="1920" y="3591"/>
                  <a:pt x="1938" y="3612"/>
                  <a:pt x="1953" y="3627"/>
                </a:cubicBezTo>
                <a:cubicBezTo>
                  <a:pt x="1972" y="3646"/>
                  <a:pt x="1990" y="3655"/>
                  <a:pt x="1991" y="3655"/>
                </a:cubicBezTo>
                <a:lnTo>
                  <a:pt x="1998" y="3659"/>
                </a:lnTo>
                <a:lnTo>
                  <a:pt x="2006" y="3657"/>
                </a:lnTo>
                <a:cubicBezTo>
                  <a:pt x="2027" y="3650"/>
                  <a:pt x="2050" y="3646"/>
                  <a:pt x="2072" y="3644"/>
                </a:cubicBezTo>
                <a:cubicBezTo>
                  <a:pt x="2066" y="3652"/>
                  <a:pt x="2058" y="3662"/>
                  <a:pt x="2048" y="3672"/>
                </a:cubicBezTo>
                <a:cubicBezTo>
                  <a:pt x="2024" y="3697"/>
                  <a:pt x="1988" y="3725"/>
                  <a:pt x="1949" y="3747"/>
                </a:cubicBezTo>
                <a:cubicBezTo>
                  <a:pt x="1915" y="3766"/>
                  <a:pt x="1878" y="3781"/>
                  <a:pt x="1845" y="3787"/>
                </a:cubicBezTo>
                <a:cubicBezTo>
                  <a:pt x="1819" y="3746"/>
                  <a:pt x="1792" y="3695"/>
                  <a:pt x="1764" y="3640"/>
                </a:cubicBezTo>
                <a:close/>
                <a:moveTo>
                  <a:pt x="2119" y="3642"/>
                </a:moveTo>
                <a:cubicBezTo>
                  <a:pt x="2156" y="3642"/>
                  <a:pt x="2190" y="3648"/>
                  <a:pt x="2214" y="3656"/>
                </a:cubicBezTo>
                <a:cubicBezTo>
                  <a:pt x="2226" y="3660"/>
                  <a:pt x="2236" y="3665"/>
                  <a:pt x="2241" y="3669"/>
                </a:cubicBezTo>
                <a:cubicBezTo>
                  <a:pt x="2247" y="3673"/>
                  <a:pt x="2245" y="3673"/>
                  <a:pt x="2241" y="3677"/>
                </a:cubicBezTo>
                <a:cubicBezTo>
                  <a:pt x="2238" y="3681"/>
                  <a:pt x="2233" y="3686"/>
                  <a:pt x="2226" y="3691"/>
                </a:cubicBezTo>
                <a:cubicBezTo>
                  <a:pt x="2190" y="3722"/>
                  <a:pt x="2117" y="3769"/>
                  <a:pt x="2051" y="3806"/>
                </a:cubicBezTo>
                <a:cubicBezTo>
                  <a:pt x="2017" y="3825"/>
                  <a:pt x="1985" y="3842"/>
                  <a:pt x="1960" y="3854"/>
                </a:cubicBezTo>
                <a:cubicBezTo>
                  <a:pt x="1948" y="3860"/>
                  <a:pt x="1937" y="3865"/>
                  <a:pt x="1929" y="3868"/>
                </a:cubicBezTo>
                <a:cubicBezTo>
                  <a:pt x="1916" y="3873"/>
                  <a:pt x="1918" y="3874"/>
                  <a:pt x="1907" y="3864"/>
                </a:cubicBezTo>
                <a:cubicBezTo>
                  <a:pt x="1901" y="3860"/>
                  <a:pt x="1896" y="3854"/>
                  <a:pt x="1889" y="3848"/>
                </a:cubicBezTo>
                <a:cubicBezTo>
                  <a:pt x="1883" y="3841"/>
                  <a:pt x="1876" y="3832"/>
                  <a:pt x="1869" y="3823"/>
                </a:cubicBezTo>
                <a:cubicBezTo>
                  <a:pt x="1918" y="3811"/>
                  <a:pt x="1968" y="3786"/>
                  <a:pt x="2010" y="3757"/>
                </a:cubicBezTo>
                <a:cubicBezTo>
                  <a:pt x="2036" y="3739"/>
                  <a:pt x="2059" y="3719"/>
                  <a:pt x="2077" y="3700"/>
                </a:cubicBezTo>
                <a:cubicBezTo>
                  <a:pt x="2096" y="3681"/>
                  <a:pt x="2110" y="3663"/>
                  <a:pt x="2117" y="3645"/>
                </a:cubicBezTo>
                <a:cubicBezTo>
                  <a:pt x="2119" y="3641"/>
                  <a:pt x="2113" y="3642"/>
                  <a:pt x="2119" y="3642"/>
                </a:cubicBezTo>
                <a:close/>
                <a:moveTo>
                  <a:pt x="79" y="3394"/>
                </a:moveTo>
                <a:cubicBezTo>
                  <a:pt x="97" y="3463"/>
                  <a:pt x="120" y="3528"/>
                  <a:pt x="147" y="3584"/>
                </a:cubicBezTo>
                <a:cubicBezTo>
                  <a:pt x="171" y="3633"/>
                  <a:pt x="198" y="3674"/>
                  <a:pt x="229" y="3704"/>
                </a:cubicBezTo>
                <a:cubicBezTo>
                  <a:pt x="225" y="3717"/>
                  <a:pt x="221" y="3730"/>
                  <a:pt x="216" y="3741"/>
                </a:cubicBezTo>
                <a:cubicBezTo>
                  <a:pt x="207" y="3762"/>
                  <a:pt x="197" y="3781"/>
                  <a:pt x="186" y="3795"/>
                </a:cubicBezTo>
                <a:cubicBezTo>
                  <a:pt x="183" y="3798"/>
                  <a:pt x="181" y="3800"/>
                  <a:pt x="179" y="3803"/>
                </a:cubicBezTo>
                <a:cubicBezTo>
                  <a:pt x="164" y="3819"/>
                  <a:pt x="164" y="3819"/>
                  <a:pt x="157" y="3804"/>
                </a:cubicBezTo>
                <a:cubicBezTo>
                  <a:pt x="134" y="3765"/>
                  <a:pt x="104" y="3679"/>
                  <a:pt x="81" y="3597"/>
                </a:cubicBezTo>
                <a:cubicBezTo>
                  <a:pt x="69" y="3556"/>
                  <a:pt x="59" y="3516"/>
                  <a:pt x="52" y="3482"/>
                </a:cubicBezTo>
                <a:cubicBezTo>
                  <a:pt x="47" y="3461"/>
                  <a:pt x="44" y="3442"/>
                  <a:pt x="42" y="3428"/>
                </a:cubicBezTo>
                <a:cubicBezTo>
                  <a:pt x="40" y="3415"/>
                  <a:pt x="39" y="3414"/>
                  <a:pt x="52" y="3408"/>
                </a:cubicBezTo>
                <a:cubicBezTo>
                  <a:pt x="59" y="3404"/>
                  <a:pt x="68" y="3399"/>
                  <a:pt x="79" y="3394"/>
                </a:cubicBezTo>
                <a:close/>
                <a:moveTo>
                  <a:pt x="239" y="3656"/>
                </a:moveTo>
                <a:cubicBezTo>
                  <a:pt x="220" y="3633"/>
                  <a:pt x="201" y="3602"/>
                  <a:pt x="184" y="3566"/>
                </a:cubicBezTo>
                <a:cubicBezTo>
                  <a:pt x="157" y="3512"/>
                  <a:pt x="135" y="3447"/>
                  <a:pt x="117" y="3378"/>
                </a:cubicBezTo>
                <a:cubicBezTo>
                  <a:pt x="148" y="3366"/>
                  <a:pt x="187" y="3353"/>
                  <a:pt x="238" y="3339"/>
                </a:cubicBezTo>
                <a:cubicBezTo>
                  <a:pt x="249" y="3382"/>
                  <a:pt x="264" y="3421"/>
                  <a:pt x="278" y="3452"/>
                </a:cubicBezTo>
                <a:cubicBezTo>
                  <a:pt x="282" y="3460"/>
                  <a:pt x="285" y="3467"/>
                  <a:pt x="289" y="3473"/>
                </a:cubicBezTo>
                <a:cubicBezTo>
                  <a:pt x="258" y="3489"/>
                  <a:pt x="237" y="3509"/>
                  <a:pt x="236" y="3510"/>
                </a:cubicBezTo>
                <a:lnTo>
                  <a:pt x="226" y="3520"/>
                </a:lnTo>
                <a:lnTo>
                  <a:pt x="232" y="3533"/>
                </a:lnTo>
                <a:cubicBezTo>
                  <a:pt x="240" y="3550"/>
                  <a:pt x="244" y="3575"/>
                  <a:pt x="244" y="3602"/>
                </a:cubicBezTo>
                <a:cubicBezTo>
                  <a:pt x="244" y="3620"/>
                  <a:pt x="242" y="3638"/>
                  <a:pt x="239" y="3656"/>
                </a:cubicBezTo>
                <a:close/>
                <a:moveTo>
                  <a:pt x="1314" y="2084"/>
                </a:moveTo>
                <a:lnTo>
                  <a:pt x="1195" y="2160"/>
                </a:lnTo>
                <a:lnTo>
                  <a:pt x="1197" y="2164"/>
                </a:lnTo>
                <a:cubicBezTo>
                  <a:pt x="1193" y="2162"/>
                  <a:pt x="1188" y="2161"/>
                  <a:pt x="1184" y="2159"/>
                </a:cubicBezTo>
                <a:cubicBezTo>
                  <a:pt x="1121" y="2135"/>
                  <a:pt x="1081" y="2102"/>
                  <a:pt x="1051" y="2064"/>
                </a:cubicBezTo>
                <a:cubicBezTo>
                  <a:pt x="1024" y="2032"/>
                  <a:pt x="1005" y="1996"/>
                  <a:pt x="986" y="1959"/>
                </a:cubicBezTo>
                <a:cubicBezTo>
                  <a:pt x="983" y="1954"/>
                  <a:pt x="983" y="1952"/>
                  <a:pt x="985" y="1947"/>
                </a:cubicBezTo>
                <a:cubicBezTo>
                  <a:pt x="1025" y="1890"/>
                  <a:pt x="1114" y="1805"/>
                  <a:pt x="1240" y="1717"/>
                </a:cubicBezTo>
                <a:lnTo>
                  <a:pt x="1217" y="1684"/>
                </a:lnTo>
                <a:lnTo>
                  <a:pt x="1217" y="1684"/>
                </a:lnTo>
                <a:cubicBezTo>
                  <a:pt x="1077" y="1781"/>
                  <a:pt x="982" y="1874"/>
                  <a:pt x="942" y="1941"/>
                </a:cubicBezTo>
                <a:lnTo>
                  <a:pt x="936" y="1950"/>
                </a:lnTo>
                <a:lnTo>
                  <a:pt x="941" y="1960"/>
                </a:lnTo>
                <a:cubicBezTo>
                  <a:pt x="963" y="2002"/>
                  <a:pt x="985" y="2048"/>
                  <a:pt x="1019" y="2090"/>
                </a:cubicBezTo>
                <a:cubicBezTo>
                  <a:pt x="1053" y="2132"/>
                  <a:pt x="1100" y="2170"/>
                  <a:pt x="1169" y="2197"/>
                </a:cubicBezTo>
                <a:cubicBezTo>
                  <a:pt x="1201" y="2209"/>
                  <a:pt x="1257" y="2229"/>
                  <a:pt x="1326" y="2246"/>
                </a:cubicBezTo>
                <a:cubicBezTo>
                  <a:pt x="1343" y="2250"/>
                  <a:pt x="1344" y="2252"/>
                  <a:pt x="1344" y="2267"/>
                </a:cubicBezTo>
                <a:cubicBezTo>
                  <a:pt x="1344" y="2300"/>
                  <a:pt x="1327" y="2325"/>
                  <a:pt x="1298" y="2345"/>
                </a:cubicBezTo>
                <a:cubicBezTo>
                  <a:pt x="1270" y="2364"/>
                  <a:pt x="1231" y="2374"/>
                  <a:pt x="1193" y="2374"/>
                </a:cubicBezTo>
                <a:cubicBezTo>
                  <a:pt x="1166" y="2374"/>
                  <a:pt x="1141" y="2369"/>
                  <a:pt x="1120" y="2359"/>
                </a:cubicBezTo>
                <a:lnTo>
                  <a:pt x="1120" y="2359"/>
                </a:lnTo>
                <a:cubicBezTo>
                  <a:pt x="1092" y="2346"/>
                  <a:pt x="1066" y="2332"/>
                  <a:pt x="1042" y="2317"/>
                </a:cubicBezTo>
                <a:cubicBezTo>
                  <a:pt x="1033" y="2312"/>
                  <a:pt x="1025" y="2306"/>
                  <a:pt x="1017" y="2301"/>
                </a:cubicBezTo>
                <a:lnTo>
                  <a:pt x="1017" y="2293"/>
                </a:lnTo>
                <a:lnTo>
                  <a:pt x="1010" y="2293"/>
                </a:lnTo>
                <a:lnTo>
                  <a:pt x="1006" y="2293"/>
                </a:lnTo>
                <a:cubicBezTo>
                  <a:pt x="999" y="2288"/>
                  <a:pt x="992" y="2284"/>
                  <a:pt x="986" y="2279"/>
                </a:cubicBezTo>
                <a:cubicBezTo>
                  <a:pt x="892" y="2208"/>
                  <a:pt x="824" y="2129"/>
                  <a:pt x="783" y="2051"/>
                </a:cubicBezTo>
                <a:cubicBezTo>
                  <a:pt x="816" y="1976"/>
                  <a:pt x="856" y="1886"/>
                  <a:pt x="892" y="1806"/>
                </a:cubicBezTo>
                <a:cubicBezTo>
                  <a:pt x="917" y="1752"/>
                  <a:pt x="939" y="1702"/>
                  <a:pt x="956" y="1663"/>
                </a:cubicBezTo>
                <a:cubicBezTo>
                  <a:pt x="973" y="1625"/>
                  <a:pt x="986" y="1598"/>
                  <a:pt x="989" y="1591"/>
                </a:cubicBezTo>
                <a:cubicBezTo>
                  <a:pt x="991" y="1587"/>
                  <a:pt x="994" y="1581"/>
                  <a:pt x="997" y="1574"/>
                </a:cubicBezTo>
                <a:cubicBezTo>
                  <a:pt x="1024" y="1550"/>
                  <a:pt x="1052" y="1529"/>
                  <a:pt x="1081" y="1513"/>
                </a:cubicBezTo>
                <a:lnTo>
                  <a:pt x="1078" y="1508"/>
                </a:lnTo>
                <a:cubicBezTo>
                  <a:pt x="1137" y="1462"/>
                  <a:pt x="1196" y="1425"/>
                  <a:pt x="1253" y="1400"/>
                </a:cubicBezTo>
                <a:cubicBezTo>
                  <a:pt x="1290" y="1419"/>
                  <a:pt x="1324" y="1442"/>
                  <a:pt x="1355" y="1468"/>
                </a:cubicBezTo>
                <a:cubicBezTo>
                  <a:pt x="1434" y="1537"/>
                  <a:pt x="1486" y="1629"/>
                  <a:pt x="1486" y="1747"/>
                </a:cubicBezTo>
                <a:cubicBezTo>
                  <a:pt x="1486" y="1867"/>
                  <a:pt x="1432" y="2016"/>
                  <a:pt x="1288" y="2194"/>
                </a:cubicBezTo>
                <a:cubicBezTo>
                  <a:pt x="1271" y="2189"/>
                  <a:pt x="1255" y="2184"/>
                  <a:pt x="1241" y="2179"/>
                </a:cubicBezTo>
                <a:lnTo>
                  <a:pt x="1335" y="2118"/>
                </a:lnTo>
                <a:lnTo>
                  <a:pt x="1314" y="2084"/>
                </a:lnTo>
                <a:close/>
                <a:moveTo>
                  <a:pt x="760" y="2003"/>
                </a:moveTo>
                <a:cubicBezTo>
                  <a:pt x="750" y="1976"/>
                  <a:pt x="744" y="1949"/>
                  <a:pt x="738" y="1925"/>
                </a:cubicBezTo>
                <a:cubicBezTo>
                  <a:pt x="737" y="1918"/>
                  <a:pt x="737" y="1921"/>
                  <a:pt x="738" y="1917"/>
                </a:cubicBezTo>
                <a:cubicBezTo>
                  <a:pt x="754" y="1877"/>
                  <a:pt x="801" y="1803"/>
                  <a:pt x="859" y="1726"/>
                </a:cubicBezTo>
                <a:cubicBezTo>
                  <a:pt x="876" y="1703"/>
                  <a:pt x="895" y="1680"/>
                  <a:pt x="914" y="1658"/>
                </a:cubicBezTo>
                <a:lnTo>
                  <a:pt x="900" y="1689"/>
                </a:lnTo>
                <a:cubicBezTo>
                  <a:pt x="861" y="1777"/>
                  <a:pt x="806" y="1900"/>
                  <a:pt x="760" y="2003"/>
                </a:cubicBezTo>
                <a:close/>
                <a:moveTo>
                  <a:pt x="1041" y="1490"/>
                </a:moveTo>
                <a:cubicBezTo>
                  <a:pt x="1037" y="1492"/>
                  <a:pt x="1033" y="1495"/>
                  <a:pt x="1029" y="1498"/>
                </a:cubicBezTo>
                <a:cubicBezTo>
                  <a:pt x="1032" y="1490"/>
                  <a:pt x="1035" y="1482"/>
                  <a:pt x="1039" y="1473"/>
                </a:cubicBezTo>
                <a:cubicBezTo>
                  <a:pt x="1048" y="1448"/>
                  <a:pt x="1057" y="1421"/>
                  <a:pt x="1063" y="1397"/>
                </a:cubicBezTo>
                <a:cubicBezTo>
                  <a:pt x="1069" y="1375"/>
                  <a:pt x="1073" y="1355"/>
                  <a:pt x="1074" y="1338"/>
                </a:cubicBezTo>
                <a:cubicBezTo>
                  <a:pt x="1119" y="1346"/>
                  <a:pt x="1163" y="1360"/>
                  <a:pt x="1206" y="1378"/>
                </a:cubicBezTo>
                <a:cubicBezTo>
                  <a:pt x="1151" y="1405"/>
                  <a:pt x="1095" y="1442"/>
                  <a:pt x="1040" y="1487"/>
                </a:cubicBezTo>
                <a:lnTo>
                  <a:pt x="1041" y="1490"/>
                </a:lnTo>
                <a:close/>
                <a:moveTo>
                  <a:pt x="960" y="1553"/>
                </a:moveTo>
                <a:cubicBezTo>
                  <a:pt x="910" y="1598"/>
                  <a:pt x="865" y="1651"/>
                  <a:pt x="826" y="1702"/>
                </a:cubicBezTo>
                <a:cubicBezTo>
                  <a:pt x="763" y="1786"/>
                  <a:pt x="716" y="1867"/>
                  <a:pt x="698" y="1908"/>
                </a:cubicBezTo>
                <a:lnTo>
                  <a:pt x="696" y="1914"/>
                </a:lnTo>
                <a:lnTo>
                  <a:pt x="696" y="1919"/>
                </a:lnTo>
                <a:cubicBezTo>
                  <a:pt x="702" y="1961"/>
                  <a:pt x="716" y="2006"/>
                  <a:pt x="738" y="2052"/>
                </a:cubicBezTo>
                <a:cubicBezTo>
                  <a:pt x="713" y="2111"/>
                  <a:pt x="660" y="2242"/>
                  <a:pt x="629" y="2302"/>
                </a:cubicBezTo>
                <a:lnTo>
                  <a:pt x="629" y="2299"/>
                </a:lnTo>
                <a:lnTo>
                  <a:pt x="627" y="2299"/>
                </a:lnTo>
                <a:cubicBezTo>
                  <a:pt x="616" y="2295"/>
                  <a:pt x="561" y="2278"/>
                  <a:pt x="511" y="2247"/>
                </a:cubicBezTo>
                <a:cubicBezTo>
                  <a:pt x="486" y="2232"/>
                  <a:pt x="462" y="2213"/>
                  <a:pt x="445" y="2192"/>
                </a:cubicBezTo>
                <a:cubicBezTo>
                  <a:pt x="429" y="2170"/>
                  <a:pt x="418" y="2147"/>
                  <a:pt x="418" y="2121"/>
                </a:cubicBezTo>
                <a:lnTo>
                  <a:pt x="419" y="2112"/>
                </a:lnTo>
                <a:cubicBezTo>
                  <a:pt x="423" y="2064"/>
                  <a:pt x="442" y="2003"/>
                  <a:pt x="471" y="1939"/>
                </a:cubicBezTo>
                <a:cubicBezTo>
                  <a:pt x="514" y="1843"/>
                  <a:pt x="576" y="1739"/>
                  <a:pt x="632" y="1653"/>
                </a:cubicBezTo>
                <a:cubicBezTo>
                  <a:pt x="687" y="1570"/>
                  <a:pt x="735" y="1503"/>
                  <a:pt x="754" y="1474"/>
                </a:cubicBezTo>
                <a:cubicBezTo>
                  <a:pt x="783" y="1485"/>
                  <a:pt x="814" y="1496"/>
                  <a:pt x="843" y="1507"/>
                </a:cubicBezTo>
                <a:cubicBezTo>
                  <a:pt x="893" y="1527"/>
                  <a:pt x="937" y="1544"/>
                  <a:pt x="960" y="1553"/>
                </a:cubicBezTo>
                <a:close/>
                <a:moveTo>
                  <a:pt x="763" y="2097"/>
                </a:moveTo>
                <a:cubicBezTo>
                  <a:pt x="803" y="2164"/>
                  <a:pt x="860" y="2231"/>
                  <a:pt x="935" y="2291"/>
                </a:cubicBezTo>
                <a:cubicBezTo>
                  <a:pt x="900" y="2289"/>
                  <a:pt x="861" y="2286"/>
                  <a:pt x="820" y="2280"/>
                </a:cubicBezTo>
                <a:cubicBezTo>
                  <a:pt x="818" y="2270"/>
                  <a:pt x="815" y="2260"/>
                  <a:pt x="811" y="2248"/>
                </a:cubicBezTo>
                <a:cubicBezTo>
                  <a:pt x="801" y="2221"/>
                  <a:pt x="788" y="2190"/>
                  <a:pt x="775" y="2164"/>
                </a:cubicBezTo>
                <a:cubicBezTo>
                  <a:pt x="769" y="2152"/>
                  <a:pt x="763" y="2141"/>
                  <a:pt x="758" y="2132"/>
                </a:cubicBezTo>
                <a:cubicBezTo>
                  <a:pt x="755" y="2129"/>
                  <a:pt x="753" y="2126"/>
                  <a:pt x="751" y="2123"/>
                </a:cubicBezTo>
                <a:lnTo>
                  <a:pt x="763" y="2097"/>
                </a:lnTo>
                <a:close/>
                <a:moveTo>
                  <a:pt x="993" y="2334"/>
                </a:moveTo>
                <a:cubicBezTo>
                  <a:pt x="1027" y="2356"/>
                  <a:pt x="1063" y="2377"/>
                  <a:pt x="1102" y="2396"/>
                </a:cubicBezTo>
                <a:lnTo>
                  <a:pt x="1102" y="2396"/>
                </a:lnTo>
                <a:lnTo>
                  <a:pt x="1103" y="2396"/>
                </a:lnTo>
                <a:cubicBezTo>
                  <a:pt x="1130" y="2409"/>
                  <a:pt x="1161" y="2415"/>
                  <a:pt x="1193" y="2415"/>
                </a:cubicBezTo>
                <a:cubicBezTo>
                  <a:pt x="1238" y="2415"/>
                  <a:pt x="1285" y="2403"/>
                  <a:pt x="1321" y="2378"/>
                </a:cubicBezTo>
                <a:cubicBezTo>
                  <a:pt x="1357" y="2354"/>
                  <a:pt x="1384" y="2315"/>
                  <a:pt x="1384" y="2267"/>
                </a:cubicBezTo>
                <a:cubicBezTo>
                  <a:pt x="1384" y="2254"/>
                  <a:pt x="1383" y="2241"/>
                  <a:pt x="1379" y="2228"/>
                </a:cubicBezTo>
                <a:lnTo>
                  <a:pt x="1376" y="2216"/>
                </a:lnTo>
                <a:lnTo>
                  <a:pt x="1364" y="2213"/>
                </a:lnTo>
                <a:cubicBezTo>
                  <a:pt x="1353" y="2211"/>
                  <a:pt x="1341" y="2208"/>
                  <a:pt x="1331" y="2205"/>
                </a:cubicBezTo>
                <a:cubicBezTo>
                  <a:pt x="1470" y="2029"/>
                  <a:pt x="1527" y="1876"/>
                  <a:pt x="1527" y="1747"/>
                </a:cubicBezTo>
                <a:cubicBezTo>
                  <a:pt x="1527" y="1616"/>
                  <a:pt x="1468" y="1512"/>
                  <a:pt x="1381" y="1437"/>
                </a:cubicBezTo>
                <a:cubicBezTo>
                  <a:pt x="1357" y="1416"/>
                  <a:pt x="1330" y="1397"/>
                  <a:pt x="1302" y="1381"/>
                </a:cubicBezTo>
                <a:cubicBezTo>
                  <a:pt x="1347" y="1365"/>
                  <a:pt x="1391" y="1357"/>
                  <a:pt x="1431" y="1357"/>
                </a:cubicBezTo>
                <a:cubicBezTo>
                  <a:pt x="1485" y="1357"/>
                  <a:pt x="1534" y="1371"/>
                  <a:pt x="1575" y="1401"/>
                </a:cubicBezTo>
                <a:cubicBezTo>
                  <a:pt x="1617" y="1431"/>
                  <a:pt x="1652" y="1477"/>
                  <a:pt x="1677" y="1543"/>
                </a:cubicBezTo>
                <a:cubicBezTo>
                  <a:pt x="1702" y="1606"/>
                  <a:pt x="1713" y="1682"/>
                  <a:pt x="1713" y="1766"/>
                </a:cubicBezTo>
                <a:cubicBezTo>
                  <a:pt x="1713" y="1858"/>
                  <a:pt x="1699" y="1959"/>
                  <a:pt x="1676" y="2062"/>
                </a:cubicBezTo>
                <a:lnTo>
                  <a:pt x="1676" y="2063"/>
                </a:lnTo>
                <a:lnTo>
                  <a:pt x="1676" y="2064"/>
                </a:lnTo>
                <a:cubicBezTo>
                  <a:pt x="1665" y="2146"/>
                  <a:pt x="1628" y="2256"/>
                  <a:pt x="1587" y="2353"/>
                </a:cubicBezTo>
                <a:cubicBezTo>
                  <a:pt x="1562" y="2416"/>
                  <a:pt x="1535" y="2473"/>
                  <a:pt x="1514" y="2517"/>
                </a:cubicBezTo>
                <a:lnTo>
                  <a:pt x="1494" y="2517"/>
                </a:lnTo>
                <a:cubicBezTo>
                  <a:pt x="1430" y="2517"/>
                  <a:pt x="1279" y="2517"/>
                  <a:pt x="1122" y="2523"/>
                </a:cubicBezTo>
                <a:cubicBezTo>
                  <a:pt x="982" y="2528"/>
                  <a:pt x="838" y="2536"/>
                  <a:pt x="744" y="2552"/>
                </a:cubicBezTo>
                <a:cubicBezTo>
                  <a:pt x="757" y="2471"/>
                  <a:pt x="773" y="2394"/>
                  <a:pt x="790" y="2334"/>
                </a:cubicBezTo>
                <a:cubicBezTo>
                  <a:pt x="794" y="2332"/>
                  <a:pt x="798" y="2330"/>
                  <a:pt x="802" y="2328"/>
                </a:cubicBezTo>
                <a:cubicBezTo>
                  <a:pt x="806" y="2326"/>
                  <a:pt x="809" y="2323"/>
                  <a:pt x="813" y="2320"/>
                </a:cubicBezTo>
                <a:cubicBezTo>
                  <a:pt x="881" y="2329"/>
                  <a:pt x="941" y="2333"/>
                  <a:pt x="993" y="2334"/>
                </a:cubicBezTo>
                <a:close/>
                <a:moveTo>
                  <a:pt x="1953" y="631"/>
                </a:moveTo>
                <a:cubicBezTo>
                  <a:pt x="1953" y="617"/>
                  <a:pt x="1948" y="604"/>
                  <a:pt x="1940" y="594"/>
                </a:cubicBezTo>
                <a:cubicBezTo>
                  <a:pt x="1931" y="585"/>
                  <a:pt x="1918" y="578"/>
                  <a:pt x="1904" y="578"/>
                </a:cubicBezTo>
                <a:cubicBezTo>
                  <a:pt x="1890" y="578"/>
                  <a:pt x="1877" y="585"/>
                  <a:pt x="1869" y="594"/>
                </a:cubicBezTo>
                <a:cubicBezTo>
                  <a:pt x="1860" y="604"/>
                  <a:pt x="1855" y="617"/>
                  <a:pt x="1855" y="631"/>
                </a:cubicBezTo>
                <a:cubicBezTo>
                  <a:pt x="1855" y="644"/>
                  <a:pt x="1860" y="657"/>
                  <a:pt x="1869" y="667"/>
                </a:cubicBezTo>
                <a:cubicBezTo>
                  <a:pt x="1877" y="676"/>
                  <a:pt x="1890" y="683"/>
                  <a:pt x="1904" y="683"/>
                </a:cubicBezTo>
                <a:cubicBezTo>
                  <a:pt x="1918" y="683"/>
                  <a:pt x="1931" y="676"/>
                  <a:pt x="1939" y="667"/>
                </a:cubicBezTo>
                <a:cubicBezTo>
                  <a:pt x="1948" y="657"/>
                  <a:pt x="1953" y="644"/>
                  <a:pt x="1953" y="631"/>
                </a:cubicBezTo>
                <a:close/>
                <a:moveTo>
                  <a:pt x="1428" y="850"/>
                </a:moveTo>
                <a:cubicBezTo>
                  <a:pt x="1415" y="863"/>
                  <a:pt x="1399" y="883"/>
                  <a:pt x="1383" y="906"/>
                </a:cubicBezTo>
                <a:cubicBezTo>
                  <a:pt x="1345" y="957"/>
                  <a:pt x="1302" y="1023"/>
                  <a:pt x="1283" y="1053"/>
                </a:cubicBezTo>
                <a:cubicBezTo>
                  <a:pt x="1282" y="1054"/>
                  <a:pt x="1282" y="1054"/>
                  <a:pt x="1281" y="1053"/>
                </a:cubicBezTo>
                <a:cubicBezTo>
                  <a:pt x="1271" y="1046"/>
                  <a:pt x="1258" y="1037"/>
                  <a:pt x="1244" y="1024"/>
                </a:cubicBezTo>
                <a:cubicBezTo>
                  <a:pt x="1172" y="961"/>
                  <a:pt x="1067" y="828"/>
                  <a:pt x="1067" y="650"/>
                </a:cubicBezTo>
                <a:cubicBezTo>
                  <a:pt x="1067" y="579"/>
                  <a:pt x="1083" y="500"/>
                  <a:pt x="1125" y="415"/>
                </a:cubicBezTo>
                <a:cubicBezTo>
                  <a:pt x="1201" y="260"/>
                  <a:pt x="1327" y="167"/>
                  <a:pt x="1463" y="112"/>
                </a:cubicBezTo>
                <a:cubicBezTo>
                  <a:pt x="1600" y="57"/>
                  <a:pt x="1747" y="40"/>
                  <a:pt x="1860" y="41"/>
                </a:cubicBezTo>
                <a:cubicBezTo>
                  <a:pt x="1898" y="41"/>
                  <a:pt x="1933" y="43"/>
                  <a:pt x="1962" y="45"/>
                </a:cubicBezTo>
                <a:cubicBezTo>
                  <a:pt x="1963" y="45"/>
                  <a:pt x="1959" y="46"/>
                  <a:pt x="1951" y="53"/>
                </a:cubicBezTo>
                <a:cubicBezTo>
                  <a:pt x="1923" y="74"/>
                  <a:pt x="1890" y="100"/>
                  <a:pt x="1865" y="118"/>
                </a:cubicBezTo>
                <a:lnTo>
                  <a:pt x="1824" y="149"/>
                </a:lnTo>
                <a:lnTo>
                  <a:pt x="1875" y="154"/>
                </a:lnTo>
                <a:cubicBezTo>
                  <a:pt x="1918" y="159"/>
                  <a:pt x="1981" y="168"/>
                  <a:pt x="2046" y="182"/>
                </a:cubicBezTo>
                <a:cubicBezTo>
                  <a:pt x="2096" y="194"/>
                  <a:pt x="2147" y="210"/>
                  <a:pt x="2189" y="229"/>
                </a:cubicBezTo>
                <a:cubicBezTo>
                  <a:pt x="2197" y="232"/>
                  <a:pt x="2193" y="233"/>
                  <a:pt x="2191" y="234"/>
                </a:cubicBezTo>
                <a:cubicBezTo>
                  <a:pt x="2172" y="246"/>
                  <a:pt x="2149" y="263"/>
                  <a:pt x="2120" y="282"/>
                </a:cubicBezTo>
                <a:cubicBezTo>
                  <a:pt x="2041" y="335"/>
                  <a:pt x="1930" y="411"/>
                  <a:pt x="1824" y="490"/>
                </a:cubicBezTo>
                <a:cubicBezTo>
                  <a:pt x="1731" y="560"/>
                  <a:pt x="1642" y="630"/>
                  <a:pt x="1585" y="690"/>
                </a:cubicBezTo>
                <a:cubicBezTo>
                  <a:pt x="1572" y="704"/>
                  <a:pt x="1574" y="703"/>
                  <a:pt x="1553" y="700"/>
                </a:cubicBezTo>
                <a:cubicBezTo>
                  <a:pt x="1544" y="699"/>
                  <a:pt x="1536" y="698"/>
                  <a:pt x="1528" y="698"/>
                </a:cubicBezTo>
                <a:cubicBezTo>
                  <a:pt x="1502" y="698"/>
                  <a:pt x="1481" y="705"/>
                  <a:pt x="1465" y="716"/>
                </a:cubicBezTo>
                <a:cubicBezTo>
                  <a:pt x="1448" y="727"/>
                  <a:pt x="1438" y="741"/>
                  <a:pt x="1431" y="755"/>
                </a:cubicBezTo>
                <a:cubicBezTo>
                  <a:pt x="1424" y="768"/>
                  <a:pt x="1421" y="782"/>
                  <a:pt x="1421" y="796"/>
                </a:cubicBezTo>
                <a:cubicBezTo>
                  <a:pt x="1421" y="829"/>
                  <a:pt x="1441" y="855"/>
                  <a:pt x="1465" y="873"/>
                </a:cubicBezTo>
                <a:cubicBezTo>
                  <a:pt x="1490" y="891"/>
                  <a:pt x="1521" y="901"/>
                  <a:pt x="1551" y="904"/>
                </a:cubicBezTo>
                <a:lnTo>
                  <a:pt x="1554" y="864"/>
                </a:lnTo>
                <a:cubicBezTo>
                  <a:pt x="1532" y="862"/>
                  <a:pt x="1507" y="853"/>
                  <a:pt x="1489" y="840"/>
                </a:cubicBezTo>
                <a:cubicBezTo>
                  <a:pt x="1471" y="827"/>
                  <a:pt x="1461" y="812"/>
                  <a:pt x="1461" y="796"/>
                </a:cubicBezTo>
                <a:cubicBezTo>
                  <a:pt x="1461" y="789"/>
                  <a:pt x="1463" y="782"/>
                  <a:pt x="1467" y="773"/>
                </a:cubicBezTo>
                <a:cubicBezTo>
                  <a:pt x="1471" y="764"/>
                  <a:pt x="1478" y="756"/>
                  <a:pt x="1487" y="750"/>
                </a:cubicBezTo>
                <a:cubicBezTo>
                  <a:pt x="1497" y="743"/>
                  <a:pt x="1509" y="739"/>
                  <a:pt x="1528" y="738"/>
                </a:cubicBezTo>
                <a:cubicBezTo>
                  <a:pt x="1540" y="738"/>
                  <a:pt x="1555" y="741"/>
                  <a:pt x="1573" y="746"/>
                </a:cubicBezTo>
                <a:lnTo>
                  <a:pt x="1585" y="750"/>
                </a:lnTo>
                <a:lnTo>
                  <a:pt x="1594" y="740"/>
                </a:lnTo>
                <a:cubicBezTo>
                  <a:pt x="1662" y="661"/>
                  <a:pt x="1814" y="545"/>
                  <a:pt x="1954" y="446"/>
                </a:cubicBezTo>
                <a:cubicBezTo>
                  <a:pt x="1970" y="434"/>
                  <a:pt x="1986" y="423"/>
                  <a:pt x="2002" y="412"/>
                </a:cubicBezTo>
                <a:cubicBezTo>
                  <a:pt x="2014" y="468"/>
                  <a:pt x="2017" y="534"/>
                  <a:pt x="2017" y="581"/>
                </a:cubicBezTo>
                <a:cubicBezTo>
                  <a:pt x="2017" y="601"/>
                  <a:pt x="2017" y="617"/>
                  <a:pt x="2016" y="629"/>
                </a:cubicBezTo>
                <a:cubicBezTo>
                  <a:pt x="2016" y="640"/>
                  <a:pt x="2015" y="646"/>
                  <a:pt x="2015" y="646"/>
                </a:cubicBezTo>
                <a:lnTo>
                  <a:pt x="2014" y="660"/>
                </a:lnTo>
                <a:lnTo>
                  <a:pt x="2026" y="666"/>
                </a:lnTo>
                <a:lnTo>
                  <a:pt x="2029" y="668"/>
                </a:lnTo>
                <a:cubicBezTo>
                  <a:pt x="2037" y="672"/>
                  <a:pt x="2057" y="683"/>
                  <a:pt x="2073" y="697"/>
                </a:cubicBezTo>
                <a:cubicBezTo>
                  <a:pt x="2081" y="704"/>
                  <a:pt x="2089" y="711"/>
                  <a:pt x="2094" y="718"/>
                </a:cubicBezTo>
                <a:cubicBezTo>
                  <a:pt x="2099" y="724"/>
                  <a:pt x="2101" y="730"/>
                  <a:pt x="2100" y="732"/>
                </a:cubicBezTo>
                <a:lnTo>
                  <a:pt x="2100" y="733"/>
                </a:lnTo>
                <a:lnTo>
                  <a:pt x="2100" y="732"/>
                </a:lnTo>
                <a:cubicBezTo>
                  <a:pt x="2100" y="737"/>
                  <a:pt x="2098" y="743"/>
                  <a:pt x="2093" y="750"/>
                </a:cubicBezTo>
                <a:cubicBezTo>
                  <a:pt x="2085" y="760"/>
                  <a:pt x="2071" y="771"/>
                  <a:pt x="2060" y="779"/>
                </a:cubicBezTo>
                <a:cubicBezTo>
                  <a:pt x="2054" y="783"/>
                  <a:pt x="2049" y="786"/>
                  <a:pt x="2045" y="788"/>
                </a:cubicBezTo>
                <a:lnTo>
                  <a:pt x="2041" y="791"/>
                </a:lnTo>
                <a:lnTo>
                  <a:pt x="2039" y="791"/>
                </a:lnTo>
                <a:lnTo>
                  <a:pt x="2031" y="796"/>
                </a:lnTo>
                <a:lnTo>
                  <a:pt x="2029" y="805"/>
                </a:lnTo>
                <a:cubicBezTo>
                  <a:pt x="2029" y="805"/>
                  <a:pt x="2028" y="809"/>
                  <a:pt x="2026" y="817"/>
                </a:cubicBezTo>
                <a:cubicBezTo>
                  <a:pt x="2019" y="845"/>
                  <a:pt x="1999" y="914"/>
                  <a:pt x="1968" y="980"/>
                </a:cubicBezTo>
                <a:cubicBezTo>
                  <a:pt x="1952" y="1013"/>
                  <a:pt x="1933" y="1044"/>
                  <a:pt x="1911" y="1069"/>
                </a:cubicBezTo>
                <a:cubicBezTo>
                  <a:pt x="1890" y="1093"/>
                  <a:pt x="1866" y="1110"/>
                  <a:pt x="1841" y="1116"/>
                </a:cubicBezTo>
                <a:cubicBezTo>
                  <a:pt x="1774" y="1134"/>
                  <a:pt x="1715" y="1143"/>
                  <a:pt x="1659" y="1173"/>
                </a:cubicBezTo>
                <a:cubicBezTo>
                  <a:pt x="1607" y="1201"/>
                  <a:pt x="1560" y="1247"/>
                  <a:pt x="1514" y="1328"/>
                </a:cubicBezTo>
                <a:cubicBezTo>
                  <a:pt x="1488" y="1320"/>
                  <a:pt x="1460" y="1317"/>
                  <a:pt x="1431" y="1317"/>
                </a:cubicBezTo>
                <a:cubicBezTo>
                  <a:pt x="1425" y="1317"/>
                  <a:pt x="1419" y="1317"/>
                  <a:pt x="1413" y="1317"/>
                </a:cubicBezTo>
                <a:cubicBezTo>
                  <a:pt x="1435" y="1277"/>
                  <a:pt x="1445" y="1223"/>
                  <a:pt x="1445" y="1168"/>
                </a:cubicBezTo>
                <a:cubicBezTo>
                  <a:pt x="1445" y="1097"/>
                  <a:pt x="1428" y="1023"/>
                  <a:pt x="1385" y="973"/>
                </a:cubicBezTo>
                <a:lnTo>
                  <a:pt x="1390" y="965"/>
                </a:lnTo>
                <a:cubicBezTo>
                  <a:pt x="1415" y="928"/>
                  <a:pt x="1441" y="894"/>
                  <a:pt x="1456" y="879"/>
                </a:cubicBezTo>
                <a:lnTo>
                  <a:pt x="1428" y="850"/>
                </a:lnTo>
                <a:close/>
                <a:moveTo>
                  <a:pt x="1494" y="2557"/>
                </a:moveTo>
                <a:cubicBezTo>
                  <a:pt x="1490" y="2564"/>
                  <a:pt x="1487" y="2569"/>
                  <a:pt x="1485" y="2574"/>
                </a:cubicBezTo>
                <a:lnTo>
                  <a:pt x="1476" y="2591"/>
                </a:lnTo>
                <a:lnTo>
                  <a:pt x="1492" y="2601"/>
                </a:lnTo>
                <a:cubicBezTo>
                  <a:pt x="1540" y="2632"/>
                  <a:pt x="1618" y="2711"/>
                  <a:pt x="1689" y="2796"/>
                </a:cubicBezTo>
                <a:cubicBezTo>
                  <a:pt x="1761" y="2882"/>
                  <a:pt x="1828" y="2973"/>
                  <a:pt x="1859" y="3028"/>
                </a:cubicBezTo>
                <a:cubicBezTo>
                  <a:pt x="1885" y="3074"/>
                  <a:pt x="1904" y="3150"/>
                  <a:pt x="1917" y="3233"/>
                </a:cubicBezTo>
                <a:cubicBezTo>
                  <a:pt x="1929" y="3308"/>
                  <a:pt x="1935" y="3389"/>
                  <a:pt x="1940" y="3460"/>
                </a:cubicBezTo>
                <a:cubicBezTo>
                  <a:pt x="1941" y="3476"/>
                  <a:pt x="1943" y="3476"/>
                  <a:pt x="1935" y="3486"/>
                </a:cubicBezTo>
                <a:cubicBezTo>
                  <a:pt x="1919" y="3507"/>
                  <a:pt x="1876" y="3540"/>
                  <a:pt x="1829" y="3566"/>
                </a:cubicBezTo>
                <a:cubicBezTo>
                  <a:pt x="1795" y="3585"/>
                  <a:pt x="1758" y="3601"/>
                  <a:pt x="1727" y="3609"/>
                </a:cubicBezTo>
                <a:cubicBezTo>
                  <a:pt x="1707" y="3615"/>
                  <a:pt x="1707" y="3615"/>
                  <a:pt x="1699" y="3597"/>
                </a:cubicBezTo>
                <a:cubicBezTo>
                  <a:pt x="1648" y="3481"/>
                  <a:pt x="1604" y="3352"/>
                  <a:pt x="1604" y="3227"/>
                </a:cubicBezTo>
                <a:lnTo>
                  <a:pt x="1604" y="3218"/>
                </a:lnTo>
                <a:lnTo>
                  <a:pt x="1596" y="3211"/>
                </a:lnTo>
                <a:cubicBezTo>
                  <a:pt x="1569" y="3191"/>
                  <a:pt x="1523" y="3166"/>
                  <a:pt x="1466" y="3138"/>
                </a:cubicBezTo>
                <a:cubicBezTo>
                  <a:pt x="1381" y="3097"/>
                  <a:pt x="1271" y="3052"/>
                  <a:pt x="1168" y="3016"/>
                </a:cubicBezTo>
                <a:cubicBezTo>
                  <a:pt x="1083" y="2986"/>
                  <a:pt x="1016" y="2957"/>
                  <a:pt x="914" y="2948"/>
                </a:cubicBezTo>
                <a:lnTo>
                  <a:pt x="911" y="2989"/>
                </a:lnTo>
                <a:cubicBezTo>
                  <a:pt x="944" y="2991"/>
                  <a:pt x="997" y="3004"/>
                  <a:pt x="1058" y="3022"/>
                </a:cubicBezTo>
                <a:cubicBezTo>
                  <a:pt x="1064" y="3024"/>
                  <a:pt x="1070" y="3026"/>
                  <a:pt x="1077" y="3028"/>
                </a:cubicBezTo>
                <a:cubicBezTo>
                  <a:pt x="1030" y="3089"/>
                  <a:pt x="962" y="3169"/>
                  <a:pt x="894" y="3238"/>
                </a:cubicBezTo>
                <a:cubicBezTo>
                  <a:pt x="852" y="3282"/>
                  <a:pt x="810" y="3322"/>
                  <a:pt x="773" y="3351"/>
                </a:cubicBezTo>
                <a:cubicBezTo>
                  <a:pt x="755" y="3365"/>
                  <a:pt x="739" y="3377"/>
                  <a:pt x="725" y="3385"/>
                </a:cubicBezTo>
                <a:cubicBezTo>
                  <a:pt x="711" y="3393"/>
                  <a:pt x="700" y="3397"/>
                  <a:pt x="695" y="3398"/>
                </a:cubicBezTo>
                <a:cubicBezTo>
                  <a:pt x="666" y="3401"/>
                  <a:pt x="609" y="3414"/>
                  <a:pt x="542" y="3432"/>
                </a:cubicBezTo>
                <a:cubicBezTo>
                  <a:pt x="485" y="3448"/>
                  <a:pt x="421" y="3467"/>
                  <a:pt x="366" y="3484"/>
                </a:cubicBezTo>
                <a:cubicBezTo>
                  <a:pt x="344" y="3490"/>
                  <a:pt x="347" y="3493"/>
                  <a:pt x="335" y="3471"/>
                </a:cubicBezTo>
                <a:cubicBezTo>
                  <a:pt x="314" y="3438"/>
                  <a:pt x="287" y="3375"/>
                  <a:pt x="271" y="3304"/>
                </a:cubicBezTo>
                <a:cubicBezTo>
                  <a:pt x="269" y="3295"/>
                  <a:pt x="268" y="3295"/>
                  <a:pt x="282" y="3289"/>
                </a:cubicBezTo>
                <a:cubicBezTo>
                  <a:pt x="444" y="3206"/>
                  <a:pt x="585" y="3148"/>
                  <a:pt x="659" y="3129"/>
                </a:cubicBezTo>
                <a:lnTo>
                  <a:pt x="674" y="3125"/>
                </a:lnTo>
                <a:lnTo>
                  <a:pt x="675" y="3110"/>
                </a:lnTo>
                <a:lnTo>
                  <a:pt x="674" y="3110"/>
                </a:lnTo>
                <a:lnTo>
                  <a:pt x="675" y="3110"/>
                </a:lnTo>
                <a:lnTo>
                  <a:pt x="675" y="3110"/>
                </a:lnTo>
                <a:lnTo>
                  <a:pt x="674" y="3110"/>
                </a:lnTo>
                <a:lnTo>
                  <a:pt x="675" y="3110"/>
                </a:lnTo>
                <a:cubicBezTo>
                  <a:pt x="675" y="3099"/>
                  <a:pt x="687" y="2963"/>
                  <a:pt x="708" y="2799"/>
                </a:cubicBezTo>
                <a:cubicBezTo>
                  <a:pt x="716" y="2734"/>
                  <a:pt x="726" y="2663"/>
                  <a:pt x="737" y="2595"/>
                </a:cubicBezTo>
                <a:cubicBezTo>
                  <a:pt x="825" y="2578"/>
                  <a:pt x="978" y="2568"/>
                  <a:pt x="1124" y="2563"/>
                </a:cubicBezTo>
                <a:cubicBezTo>
                  <a:pt x="1280" y="2558"/>
                  <a:pt x="1430" y="2557"/>
                  <a:pt x="1494" y="2557"/>
                </a:cubicBezTo>
                <a:close/>
                <a:moveTo>
                  <a:pt x="731" y="2168"/>
                </a:moveTo>
                <a:cubicBezTo>
                  <a:pt x="740" y="2184"/>
                  <a:pt x="751" y="2207"/>
                  <a:pt x="760" y="2229"/>
                </a:cubicBezTo>
                <a:cubicBezTo>
                  <a:pt x="766" y="2244"/>
                  <a:pt x="772" y="2258"/>
                  <a:pt x="776" y="2271"/>
                </a:cubicBezTo>
                <a:cubicBezTo>
                  <a:pt x="777" y="2276"/>
                  <a:pt x="778" y="2280"/>
                  <a:pt x="779" y="2284"/>
                </a:cubicBezTo>
                <a:cubicBezTo>
                  <a:pt x="781" y="2294"/>
                  <a:pt x="781" y="2294"/>
                  <a:pt x="775" y="2296"/>
                </a:cubicBezTo>
                <a:cubicBezTo>
                  <a:pt x="771" y="2298"/>
                  <a:pt x="765" y="2300"/>
                  <a:pt x="759" y="2302"/>
                </a:cubicBezTo>
                <a:cubicBezTo>
                  <a:pt x="733" y="2310"/>
                  <a:pt x="695" y="2318"/>
                  <a:pt x="663" y="2323"/>
                </a:cubicBezTo>
                <a:cubicBezTo>
                  <a:pt x="672" y="2306"/>
                  <a:pt x="680" y="2289"/>
                  <a:pt x="687" y="2273"/>
                </a:cubicBezTo>
                <a:cubicBezTo>
                  <a:pt x="696" y="2255"/>
                  <a:pt x="702" y="2238"/>
                  <a:pt x="706" y="2227"/>
                </a:cubicBezTo>
                <a:cubicBezTo>
                  <a:pt x="711" y="2215"/>
                  <a:pt x="711" y="2215"/>
                  <a:pt x="717" y="2200"/>
                </a:cubicBezTo>
                <a:lnTo>
                  <a:pt x="731" y="2168"/>
                </a:lnTo>
                <a:close/>
                <a:moveTo>
                  <a:pt x="1330" y="2849"/>
                </a:moveTo>
                <a:cubicBezTo>
                  <a:pt x="1415" y="2831"/>
                  <a:pt x="1478" y="2791"/>
                  <a:pt x="1518" y="2750"/>
                </a:cubicBezTo>
                <a:lnTo>
                  <a:pt x="1490" y="2721"/>
                </a:lnTo>
                <a:cubicBezTo>
                  <a:pt x="1454" y="2757"/>
                  <a:pt x="1398" y="2793"/>
                  <a:pt x="1321" y="2809"/>
                </a:cubicBezTo>
                <a:lnTo>
                  <a:pt x="1330" y="2849"/>
                </a:lnTo>
                <a:close/>
                <a:moveTo>
                  <a:pt x="978" y="1517"/>
                </a:moveTo>
                <a:cubicBezTo>
                  <a:pt x="953" y="1507"/>
                  <a:pt x="891" y="1482"/>
                  <a:pt x="826" y="1458"/>
                </a:cubicBezTo>
                <a:cubicBezTo>
                  <a:pt x="784" y="1441"/>
                  <a:pt x="740" y="1425"/>
                  <a:pt x="705" y="1412"/>
                </a:cubicBezTo>
                <a:cubicBezTo>
                  <a:pt x="695" y="1408"/>
                  <a:pt x="686" y="1405"/>
                  <a:pt x="678" y="1402"/>
                </a:cubicBezTo>
                <a:cubicBezTo>
                  <a:pt x="686" y="1393"/>
                  <a:pt x="694" y="1384"/>
                  <a:pt x="702" y="1375"/>
                </a:cubicBezTo>
                <a:cubicBezTo>
                  <a:pt x="754" y="1320"/>
                  <a:pt x="813" y="1285"/>
                  <a:pt x="894" y="1285"/>
                </a:cubicBezTo>
                <a:cubicBezTo>
                  <a:pt x="932" y="1285"/>
                  <a:pt x="975" y="1293"/>
                  <a:pt x="1024" y="1311"/>
                </a:cubicBezTo>
                <a:lnTo>
                  <a:pt x="1027" y="1303"/>
                </a:lnTo>
                <a:cubicBezTo>
                  <a:pt x="1015" y="1278"/>
                  <a:pt x="1010" y="1275"/>
                  <a:pt x="995" y="1259"/>
                </a:cubicBezTo>
                <a:cubicBezTo>
                  <a:pt x="959" y="1249"/>
                  <a:pt x="925" y="1244"/>
                  <a:pt x="894" y="1244"/>
                </a:cubicBezTo>
                <a:cubicBezTo>
                  <a:pt x="800" y="1244"/>
                  <a:pt x="729" y="1287"/>
                  <a:pt x="672" y="1347"/>
                </a:cubicBezTo>
                <a:cubicBezTo>
                  <a:pt x="660" y="1360"/>
                  <a:pt x="648" y="1374"/>
                  <a:pt x="637" y="1388"/>
                </a:cubicBezTo>
                <a:cubicBezTo>
                  <a:pt x="635" y="1388"/>
                  <a:pt x="633" y="1387"/>
                  <a:pt x="631" y="1387"/>
                </a:cubicBezTo>
                <a:lnTo>
                  <a:pt x="627" y="1402"/>
                </a:lnTo>
                <a:cubicBezTo>
                  <a:pt x="595" y="1446"/>
                  <a:pt x="567" y="1494"/>
                  <a:pt x="540" y="1542"/>
                </a:cubicBezTo>
                <a:cubicBezTo>
                  <a:pt x="535" y="1550"/>
                  <a:pt x="534" y="1550"/>
                  <a:pt x="528" y="1548"/>
                </a:cubicBezTo>
                <a:cubicBezTo>
                  <a:pt x="501" y="1542"/>
                  <a:pt x="482" y="1530"/>
                  <a:pt x="469" y="1516"/>
                </a:cubicBezTo>
                <a:cubicBezTo>
                  <a:pt x="453" y="1498"/>
                  <a:pt x="445" y="1475"/>
                  <a:pt x="445" y="1452"/>
                </a:cubicBezTo>
                <a:cubicBezTo>
                  <a:pt x="445" y="1446"/>
                  <a:pt x="446" y="1442"/>
                  <a:pt x="449" y="1436"/>
                </a:cubicBezTo>
                <a:cubicBezTo>
                  <a:pt x="457" y="1418"/>
                  <a:pt x="477" y="1377"/>
                  <a:pt x="508" y="1334"/>
                </a:cubicBezTo>
                <a:cubicBezTo>
                  <a:pt x="572" y="1246"/>
                  <a:pt x="648" y="1181"/>
                  <a:pt x="757" y="1181"/>
                </a:cubicBezTo>
                <a:cubicBezTo>
                  <a:pt x="815" y="1181"/>
                  <a:pt x="883" y="1196"/>
                  <a:pt x="936" y="1221"/>
                </a:cubicBezTo>
                <a:cubicBezTo>
                  <a:pt x="963" y="1234"/>
                  <a:pt x="986" y="1249"/>
                  <a:pt x="1003" y="1267"/>
                </a:cubicBezTo>
                <a:cubicBezTo>
                  <a:pt x="1015" y="1279"/>
                  <a:pt x="1024" y="1292"/>
                  <a:pt x="1029" y="1306"/>
                </a:cubicBezTo>
                <a:cubicBezTo>
                  <a:pt x="1031" y="1315"/>
                  <a:pt x="1032" y="1313"/>
                  <a:pt x="1034" y="1330"/>
                </a:cubicBezTo>
                <a:cubicBezTo>
                  <a:pt x="1034" y="1343"/>
                  <a:pt x="1030" y="1364"/>
                  <a:pt x="1024" y="1386"/>
                </a:cubicBezTo>
                <a:cubicBezTo>
                  <a:pt x="1013" y="1428"/>
                  <a:pt x="994" y="1478"/>
                  <a:pt x="978" y="1517"/>
                </a:cubicBezTo>
                <a:close/>
                <a:moveTo>
                  <a:pt x="1767" y="945"/>
                </a:moveTo>
                <a:cubicBezTo>
                  <a:pt x="1784" y="978"/>
                  <a:pt x="1811" y="998"/>
                  <a:pt x="1833" y="1010"/>
                </a:cubicBezTo>
                <a:cubicBezTo>
                  <a:pt x="1855" y="1021"/>
                  <a:pt x="1873" y="1025"/>
                  <a:pt x="1874" y="1025"/>
                </a:cubicBezTo>
                <a:lnTo>
                  <a:pt x="1882" y="985"/>
                </a:lnTo>
                <a:lnTo>
                  <a:pt x="1882" y="985"/>
                </a:lnTo>
                <a:cubicBezTo>
                  <a:pt x="1880" y="985"/>
                  <a:pt x="1865" y="981"/>
                  <a:pt x="1849" y="972"/>
                </a:cubicBezTo>
                <a:cubicBezTo>
                  <a:pt x="1832" y="963"/>
                  <a:pt x="1814" y="948"/>
                  <a:pt x="1803" y="926"/>
                </a:cubicBezTo>
                <a:lnTo>
                  <a:pt x="1767" y="945"/>
                </a:lnTo>
                <a:close/>
                <a:moveTo>
                  <a:pt x="982" y="262"/>
                </a:moveTo>
                <a:cubicBezTo>
                  <a:pt x="1008" y="272"/>
                  <a:pt x="1032" y="282"/>
                  <a:pt x="1050" y="289"/>
                </a:cubicBezTo>
                <a:cubicBezTo>
                  <a:pt x="1068" y="296"/>
                  <a:pt x="1079" y="300"/>
                  <a:pt x="1079" y="300"/>
                </a:cubicBezTo>
                <a:lnTo>
                  <a:pt x="1094" y="262"/>
                </a:lnTo>
                <a:cubicBezTo>
                  <a:pt x="1094" y="262"/>
                  <a:pt x="1049" y="244"/>
                  <a:pt x="996" y="224"/>
                </a:cubicBezTo>
                <a:lnTo>
                  <a:pt x="982" y="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37B25A1-109D-8040-9A39-1E92F70EB70E}"/>
              </a:ext>
            </a:extLst>
          </p:cNvPr>
          <p:cNvSpPr/>
          <p:nvPr/>
        </p:nvSpPr>
        <p:spPr>
          <a:xfrm>
            <a:off x="4846656" y="1287267"/>
            <a:ext cx="53870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Концепция управленческого проекта по формированию личностно-развивающей образовательной среды муниципального бюджетного общеобразовательного учреждения «Гимназия №1» г. Усолье- Сибирское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SB Sans Text Semibold" panose="020B0503040504020204" pitchFamily="34" charset="0"/>
                <a:cs typeface="SB Sans Text Semibold" panose="020B0503040504020204" pitchFamily="34" charset="0"/>
              </a:rPr>
              <a:t>«Эко</a:t>
            </a:r>
            <a:r>
              <a:rPr lang="en-US" sz="3600" b="1" dirty="0">
                <a:solidFill>
                  <a:schemeClr val="bg1"/>
                </a:solidFill>
                <a:latin typeface="SB Sans Text Semibold" panose="020B0503040504020204" pitchFamily="34" charset="0"/>
                <a:cs typeface="SB Sans Text Semibold" panose="020B0503040504020204" pitchFamily="34" charset="0"/>
              </a:rPr>
              <a:t>-space</a:t>
            </a:r>
            <a:r>
              <a:rPr lang="ru-RU" sz="3600" b="1" dirty="0">
                <a:solidFill>
                  <a:schemeClr val="bg1"/>
                </a:solidFill>
                <a:latin typeface="SB Sans Text Semibold" panose="020B0503040504020204" pitchFamily="34" charset="0"/>
                <a:cs typeface="SB Sans Text Semibold" panose="020B0503040504020204" pitchFamily="34" charset="0"/>
              </a:rPr>
              <a:t>»-территория возможностей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1A4581-018A-3149-A717-8978C96512D3}"/>
              </a:ext>
            </a:extLst>
          </p:cNvPr>
          <p:cNvSpPr/>
          <p:nvPr/>
        </p:nvSpPr>
        <p:spPr>
          <a:xfrm>
            <a:off x="5040620" y="4303455"/>
            <a:ext cx="47530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АВТОРЫ</a:t>
            </a:r>
          </a:p>
          <a:p>
            <a:r>
              <a:rPr lang="ru-RU" sz="2000" dirty="0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Пугачева С.Н., заместитель директора</a:t>
            </a:r>
          </a:p>
          <a:p>
            <a:r>
              <a:rPr lang="ru-RU" sz="2000" dirty="0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Мельникова И.Л., заместитель директора</a:t>
            </a:r>
          </a:p>
          <a:p>
            <a:r>
              <a:rPr lang="ru-RU" sz="2000" dirty="0" err="1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Тоескина</a:t>
            </a:r>
            <a:r>
              <a:rPr lang="ru-RU" sz="2000" dirty="0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 Ю.В. ,советник директора по ВР</a:t>
            </a:r>
          </a:p>
          <a:p>
            <a:r>
              <a:rPr lang="ru-RU" sz="2000" dirty="0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Марченко Л.В., заместитель директора</a:t>
            </a:r>
          </a:p>
          <a:p>
            <a:endParaRPr lang="ru-RU" sz="2000" dirty="0">
              <a:solidFill>
                <a:schemeClr val="bg1"/>
              </a:solidFill>
              <a:latin typeface="SB Sans Text Thin" panose="020B0103040504020204" pitchFamily="34" charset="0"/>
              <a:cs typeface="SB Sans Text Thin" panose="020B0103040504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SB Sans Text Thin" panose="020B0103040504020204" pitchFamily="34" charset="0"/>
              <a:cs typeface="SB Sans Text Thin" panose="020B01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8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E35BD168-0B60-F84F-B8BD-AF98BA94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9" y="1298575"/>
            <a:ext cx="12166602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«</a:t>
            </a:r>
            <a:r>
              <a:rPr lang="ru-RU" altLang="ru-RU" sz="3200" b="1" cap="all" dirty="0" err="1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ДОРОЖНая</a:t>
            </a: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 </a:t>
            </a:r>
            <a:r>
              <a:rPr lang="ru-RU" altLang="ru-RU" sz="3200" b="1" cap="all" dirty="0" err="1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КАРТа</a:t>
            </a: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» ПРОЕКТА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AE9AA2D-EC1E-414C-9450-48129208A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625619"/>
              </p:ext>
            </p:extLst>
          </p:nvPr>
        </p:nvGraphicFramePr>
        <p:xfrm>
          <a:off x="1477818" y="3251200"/>
          <a:ext cx="9033164" cy="478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Блок-схема: карточка 2">
            <a:extLst>
              <a:ext uri="{FF2B5EF4-FFF2-40B4-BE49-F238E27FC236}">
                <a16:creationId xmlns:a16="http://schemas.microsoft.com/office/drawing/2014/main" id="{9B8F9533-CE06-4CA8-8DC5-F6B233A58FD1}"/>
              </a:ext>
            </a:extLst>
          </p:cNvPr>
          <p:cNvSpPr/>
          <p:nvPr/>
        </p:nvSpPr>
        <p:spPr>
          <a:xfrm>
            <a:off x="1312859" y="3429000"/>
            <a:ext cx="2567709" cy="1432118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Диагностика образовательной среды, разработка проекта, мониторинг</a:t>
            </a:r>
          </a:p>
        </p:txBody>
      </p:sp>
      <p:sp>
        <p:nvSpPr>
          <p:cNvPr id="7" name="Блок-схема: карточка 6">
            <a:extLst>
              <a:ext uri="{FF2B5EF4-FFF2-40B4-BE49-F238E27FC236}">
                <a16:creationId xmlns:a16="http://schemas.microsoft.com/office/drawing/2014/main" id="{958BCF4A-AFBF-477B-B235-6B3FC692FD56}"/>
              </a:ext>
            </a:extLst>
          </p:cNvPr>
          <p:cNvSpPr/>
          <p:nvPr/>
        </p:nvSpPr>
        <p:spPr>
          <a:xfrm>
            <a:off x="4229675" y="2547168"/>
            <a:ext cx="2567709" cy="1597891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Реализация плана проекта, внесение изменений во все компоненты ОС, создание территории для ЛОС</a:t>
            </a:r>
          </a:p>
        </p:txBody>
      </p:sp>
      <p:sp>
        <p:nvSpPr>
          <p:cNvPr id="8" name="Блок-схема: карточка 7">
            <a:extLst>
              <a:ext uri="{FF2B5EF4-FFF2-40B4-BE49-F238E27FC236}">
                <a16:creationId xmlns:a16="http://schemas.microsoft.com/office/drawing/2014/main" id="{00B97931-D400-4BB3-A44C-092B3CF8B5A7}"/>
              </a:ext>
            </a:extLst>
          </p:cNvPr>
          <p:cNvSpPr/>
          <p:nvPr/>
        </p:nvSpPr>
        <p:spPr>
          <a:xfrm>
            <a:off x="7846581" y="2364509"/>
            <a:ext cx="2567709" cy="1186713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Диагностика эффективности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552115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>
            <a:extLst>
              <a:ext uri="{FF2B5EF4-FFF2-40B4-BE49-F238E27FC236}">
                <a16:creationId xmlns:a16="http://schemas.microsoft.com/office/drawing/2014/main" id="{895A6DEC-42B2-4042-BDFF-DE320EAFE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3596"/>
            <a:ext cx="1137519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cs typeface="SB Sans Text Semibold" panose="020B0503040504020204" pitchFamily="34" charset="0"/>
              </a:rPr>
              <a:t>СПИСОК ЗНАЧИМЫХ ПРОДУКТОВ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B0C97-74FC-48B2-9302-54B38644A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1" t="23486" r="30849" b="23914"/>
          <a:stretch/>
        </p:blipFill>
        <p:spPr>
          <a:xfrm>
            <a:off x="6509857" y="1962615"/>
            <a:ext cx="4930184" cy="29733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DB718-CFEB-40BA-82D9-DB4E58A05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3" t="18470" r="26238" b="17554"/>
          <a:stretch/>
        </p:blipFill>
        <p:spPr>
          <a:xfrm>
            <a:off x="302003" y="1962615"/>
            <a:ext cx="5651591" cy="30885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B1BFA2-7B9D-4B8D-85A9-609F0AAA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59" y="4789246"/>
            <a:ext cx="3334081" cy="18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AA4B89-E2E1-1941-8838-77E1E0DD3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3657"/>
            <a:ext cx="11287158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spcAft>
                <a:spcPts val="600"/>
              </a:spcAft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КРАТКАЯ СПРАВКА ОБ Образовательной Организации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A2EF0-C209-43AC-99C2-CA6EC7BD7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3" b="20068"/>
          <a:stretch/>
        </p:blipFill>
        <p:spPr bwMode="auto">
          <a:xfrm>
            <a:off x="4638773" y="2063036"/>
            <a:ext cx="6574171" cy="41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47E9E2-EE9C-4762-8613-A61B9D855284}"/>
              </a:ext>
            </a:extLst>
          </p:cNvPr>
          <p:cNvSpPr/>
          <p:nvPr/>
        </p:nvSpPr>
        <p:spPr>
          <a:xfrm>
            <a:off x="302005" y="2063036"/>
            <a:ext cx="4191246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u="sng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№1»</a:t>
            </a:r>
          </a:p>
          <a:p>
            <a:pPr algn="ctr"/>
            <a:r>
              <a:rPr lang="ru-RU" sz="2000" b="1" u="sng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образовательное учреждение</a:t>
            </a:r>
          </a:p>
          <a:p>
            <a:r>
              <a:rPr lang="ru-RU" sz="2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Контингент-795 человек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НОО -324 чел.</a:t>
            </a:r>
          </a:p>
          <a:p>
            <a:r>
              <a:rPr lang="ru-RU" sz="2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ООО -397 чел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СОО-74 чел.</a:t>
            </a:r>
          </a:p>
          <a:p>
            <a:endParaRPr lang="ru-RU" sz="20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ЕГЭ- 10 чел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медалисты-100 чел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ВСОШ-200 чел</a:t>
            </a:r>
          </a:p>
          <a:p>
            <a:endParaRPr lang="ru-RU" sz="20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9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AA4B89-E2E1-1941-8838-77E1E0DD3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3657"/>
            <a:ext cx="11287158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spcAft>
                <a:spcPts val="600"/>
              </a:spcAft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КРАТКАЯ СПРАВКА ОБ Образовательной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EE1392-5E80-4103-91B6-4651BD37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178" y="2801918"/>
            <a:ext cx="3683203" cy="24554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18D5FB-C4EE-4386-954A-5272E59715D6}"/>
              </a:ext>
            </a:extLst>
          </p:cNvPr>
          <p:cNvSpPr/>
          <p:nvPr/>
        </p:nvSpPr>
        <p:spPr>
          <a:xfrm>
            <a:off x="7569603" y="5338092"/>
            <a:ext cx="40223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ООО «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Усольехимпром</a:t>
            </a:r>
            <a:r>
              <a:rPr lang="ru-RU" sz="2400" b="1" dirty="0">
                <a:ln/>
                <a:solidFill>
                  <a:schemeClr val="accent3"/>
                </a:solidFill>
              </a:rPr>
              <a:t>». </a:t>
            </a:r>
          </a:p>
          <a:p>
            <a:pPr algn="ctr"/>
            <a:r>
              <a:rPr lang="ru-RU" sz="2400" b="1" cap="none" spc="0" dirty="0">
                <a:ln/>
                <a:solidFill>
                  <a:schemeClr val="accent3"/>
                </a:solidFill>
                <a:effectLst/>
              </a:rPr>
              <a:t>Планируется -Федеральный центр химии,  2025г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AB1E2E-CFEB-4518-B036-76D113DC6F3E}"/>
              </a:ext>
            </a:extLst>
          </p:cNvPr>
          <p:cNvSpPr/>
          <p:nvPr/>
        </p:nvSpPr>
        <p:spPr>
          <a:xfrm>
            <a:off x="904841" y="1776855"/>
            <a:ext cx="100956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chemeClr val="accent1"/>
                </a:solidFill>
              </a:rPr>
              <a:t>«Эколого-педагогические условия  есть  соответствие задач   актуальной жизненной ситуации</a:t>
            </a:r>
          </a:p>
          <a:p>
            <a:pPr algn="ctr"/>
            <a:r>
              <a:rPr lang="ru-RU" sz="2000" b="1" i="1" dirty="0">
                <a:ln w="0"/>
                <a:solidFill>
                  <a:schemeClr val="accent1"/>
                </a:solidFill>
              </a:rPr>
              <a:t> с учётом потребностей и ценностей окружающего мира» </a:t>
            </a:r>
          </a:p>
          <a:p>
            <a:pPr algn="r"/>
            <a:r>
              <a:rPr lang="ru-RU" sz="2000" b="1" i="1" dirty="0" err="1">
                <a:ln w="0"/>
                <a:solidFill>
                  <a:schemeClr val="accent1"/>
                </a:solidFill>
              </a:rPr>
              <a:t>Ясвин</a:t>
            </a:r>
            <a:r>
              <a:rPr lang="ru-RU" sz="2000" b="1" i="1" dirty="0">
                <a:ln w="0"/>
                <a:solidFill>
                  <a:schemeClr val="accent1"/>
                </a:solidFill>
              </a:rPr>
              <a:t> В.А.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86200723-955C-4783-BC99-26C276904C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195386"/>
              </p:ext>
            </p:extLst>
          </p:nvPr>
        </p:nvGraphicFramePr>
        <p:xfrm>
          <a:off x="692727" y="2786581"/>
          <a:ext cx="6842243" cy="375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IMG_7185">
            <a:extLst>
              <a:ext uri="{FF2B5EF4-FFF2-40B4-BE49-F238E27FC236}">
                <a16:creationId xmlns:a16="http://schemas.microsoft.com/office/drawing/2014/main" id="{2E1EA4A3-04E9-4572-9062-AC48C1C96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3" y="5338092"/>
            <a:ext cx="1706023" cy="114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7393">
            <a:extLst>
              <a:ext uri="{FF2B5EF4-FFF2-40B4-BE49-F238E27FC236}">
                <a16:creationId xmlns:a16="http://schemas.microsoft.com/office/drawing/2014/main" id="{63539D24-EBBB-40E1-89EE-65802F5E1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6" y="4049174"/>
            <a:ext cx="1707066" cy="117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DAF33B-CCB6-4EC1-BE72-EF6EB0408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810" t="28089" r="13049" b="10884"/>
          <a:stretch/>
        </p:blipFill>
        <p:spPr>
          <a:xfrm>
            <a:off x="713512" y="2909470"/>
            <a:ext cx="1554980" cy="9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AA4B89-E2E1-1941-8838-77E1E0DD3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2058"/>
            <a:ext cx="11287158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spcAft>
                <a:spcPts val="600"/>
              </a:spcAft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Социальные партнеры МБОУ «Гимназия №1»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E5FB4FF-EC1A-4946-A1FC-BDC49C5A3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999289"/>
              </p:ext>
            </p:extLst>
          </p:nvPr>
        </p:nvGraphicFramePr>
        <p:xfrm>
          <a:off x="424873" y="1717964"/>
          <a:ext cx="11628903" cy="514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659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BE1239E3-04C5-BB4C-9550-2A0B9E10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036" y="939202"/>
            <a:ext cx="12166603" cy="72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20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Результаты и выводы по итогам </a:t>
            </a:r>
          </a:p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20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исследования СРЕДЫ ОО</a:t>
            </a:r>
          </a:p>
        </p:txBody>
      </p:sp>
      <p:sp>
        <p:nvSpPr>
          <p:cNvPr id="7" name="Shape 485">
            <a:extLst>
              <a:ext uri="{FF2B5EF4-FFF2-40B4-BE49-F238E27FC236}">
                <a16:creationId xmlns:a16="http://schemas.microsoft.com/office/drawing/2014/main" id="{9862568A-1791-2B41-AFA0-FD5C75BF0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85" y="4764947"/>
            <a:ext cx="10325382" cy="1899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270380" indent="-270380" algn="ctr">
              <a:lnSpc>
                <a:spcPct val="90000"/>
              </a:lnSpc>
              <a:buClr>
                <a:srgbClr val="F69200"/>
              </a:buClr>
              <a:buSzPct val="100000"/>
            </a:pPr>
            <a:endParaRPr lang="ru-RU" altLang="ru-RU" sz="1863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3193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 </a:t>
            </a:r>
          </a:p>
        </p:txBody>
      </p:sp>
      <p:sp>
        <p:nvSpPr>
          <p:cNvPr id="4" name="Стрелка вправо 3">
            <a:extLst>
              <a:ext uri="{FF2B5EF4-FFF2-40B4-BE49-F238E27FC236}">
                <a16:creationId xmlns:a16="http://schemas.microsoft.com/office/drawing/2014/main" id="{B05E0E87-BA4D-406B-AF84-DC8A4DED0678}"/>
              </a:ext>
            </a:extLst>
          </p:cNvPr>
          <p:cNvSpPr/>
          <p:nvPr/>
        </p:nvSpPr>
        <p:spPr>
          <a:xfrm>
            <a:off x="436227" y="1819304"/>
            <a:ext cx="5261593" cy="239004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5875" cap="flat" cmpd="sng" algn="ctr">
            <a:solidFill>
              <a:srgbClr val="94C6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В сообществе МБОУ «Гимназия № 1»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карьерно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-догматическая среда доминирует над творческо-безмятежной; недостаточно развита среда неформального общения обучающихся; ограничено пространство для свободного творчества для детей и педагогов.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777DF2-3EF4-4881-81C1-9F116FA5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053" y="4366308"/>
            <a:ext cx="3650762" cy="24695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DF16F9-CB3B-435D-9933-2A89FE174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053" y="1872508"/>
            <a:ext cx="3673132" cy="2380057"/>
          </a:xfrm>
          <a:prstGeom prst="rect">
            <a:avLst/>
          </a:prstGeom>
        </p:spPr>
      </p:pic>
      <p:sp>
        <p:nvSpPr>
          <p:cNvPr id="8" name="Стрелка вправо 2">
            <a:extLst>
              <a:ext uri="{FF2B5EF4-FFF2-40B4-BE49-F238E27FC236}">
                <a16:creationId xmlns:a16="http://schemas.microsoft.com/office/drawing/2014/main" id="{ED85AEDE-F042-4F88-9EEF-34A0243EC6C2}"/>
              </a:ext>
            </a:extLst>
          </p:cNvPr>
          <p:cNvSpPr/>
          <p:nvPr/>
        </p:nvSpPr>
        <p:spPr>
          <a:xfrm>
            <a:off x="657260" y="4313692"/>
            <a:ext cx="5040560" cy="22322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5875" cap="flat" cmpd="sng" algn="ctr">
            <a:solidFill>
              <a:srgbClr val="94C6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Выявлены дефициты следующих параметров: интенсивность,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осознаваемость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, когерентность.</a:t>
            </a:r>
          </a:p>
        </p:txBody>
      </p:sp>
    </p:spTree>
    <p:extLst>
      <p:ext uri="{BB962C8B-B14F-4D97-AF65-F5344CB8AC3E}">
        <p14:creationId xmlns:p14="http://schemas.microsoft.com/office/powerpoint/2010/main" val="203609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537B310-5E6E-9947-87FB-D3772132B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9800"/>
            <a:ext cx="1216660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КЛЮЧЕВАЯ ПРОБЛЕМА ПРОЕКТА</a:t>
            </a:r>
          </a:p>
        </p:txBody>
      </p:sp>
      <p:sp>
        <p:nvSpPr>
          <p:cNvPr id="3" name="Shape 485">
            <a:extLst>
              <a:ext uri="{FF2B5EF4-FFF2-40B4-BE49-F238E27FC236}">
                <a16:creationId xmlns:a16="http://schemas.microsoft.com/office/drawing/2014/main" id="{A7001191-AB0E-5949-9E3C-31D60D469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22" y="2550642"/>
            <a:ext cx="11535758" cy="43924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571500" indent="-571500" algn="ctr">
              <a:buClr>
                <a:srgbClr val="F692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altLang="ru-RU" sz="3600" b="1" i="1" dirty="0">
                <a:solidFill>
                  <a:schemeClr val="accent5"/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Дефицит инструментов по развитию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3600" b="1" i="1" dirty="0">
                <a:solidFill>
                  <a:schemeClr val="accent5"/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 актуальных навыков и компетенций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3600" b="1" i="1" dirty="0">
                <a:solidFill>
                  <a:schemeClr val="accent5"/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для 21 века</a:t>
            </a:r>
          </a:p>
          <a:p>
            <a:pPr algn="ctr">
              <a:buClr>
                <a:srgbClr val="F69200"/>
              </a:buClr>
              <a:buSzPct val="100000"/>
            </a:pPr>
            <a:endParaRPr lang="ru-RU" altLang="ru-RU" sz="2661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2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E96B92-3D58-5640-8F47-6C7FF26FC0A7}"/>
              </a:ext>
            </a:extLst>
          </p:cNvPr>
          <p:cNvGrpSpPr/>
          <p:nvPr/>
        </p:nvGrpSpPr>
        <p:grpSpPr>
          <a:xfrm>
            <a:off x="345851" y="2049508"/>
            <a:ext cx="3753992" cy="2201107"/>
            <a:chOff x="-150473" y="1310509"/>
            <a:chExt cx="2821371" cy="1654276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8C2CE251-2A30-654D-B8B8-5939418F3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0473" y="2324045"/>
              <a:ext cx="2821371" cy="640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331"/>
                </a:spcBef>
                <a:buClr>
                  <a:srgbClr val="F69200"/>
                </a:buClr>
                <a:buSzPct val="100000"/>
              </a:pPr>
              <a:r>
                <a:rPr lang="ru-RU" altLang="ru-RU" sz="3200" b="1" cap="all" dirty="0" err="1">
                  <a:solidFill>
                    <a:srgbClr val="00642D"/>
                  </a:solidFill>
                  <a:latin typeface="SB Sans Text Semibold" panose="020B0503040504020204" pitchFamily="34" charset="0"/>
                  <a:ea typeface="FedraSansPro-LightItalic" charset="0"/>
                  <a:cs typeface="SB Sans Text Semibold" panose="020B0503040504020204" pitchFamily="34" charset="0"/>
                </a:rPr>
                <a:t>ЦЕЛь</a:t>
              </a:r>
              <a:r>
                <a:rPr lang="ru-RU" altLang="ru-RU" sz="3200" b="1" cap="all" dirty="0">
                  <a:solidFill>
                    <a:srgbClr val="00642D"/>
                  </a:solidFill>
                  <a:latin typeface="SB Sans Text Semibold" panose="020B0503040504020204" pitchFamily="34" charset="0"/>
                  <a:ea typeface="FedraSansPro-LightItalic" charset="0"/>
                  <a:cs typeface="SB Sans Text Semibold" panose="020B0503040504020204" pitchFamily="34" charset="0"/>
                </a:rPr>
                <a:t> ПРОЕКТА 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  <a:buClr>
                  <a:srgbClr val="F69200"/>
                </a:buClr>
                <a:buSzPct val="100000"/>
              </a:pPr>
              <a:endParaRPr lang="ru-RU" altLang="ru-RU" sz="24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panose="020B0303040000020004" pitchFamily="34" charset="0"/>
                <a:cs typeface="SB Sans Text Semibold" panose="020B0503040504020204" pitchFamily="34" charset="0"/>
              </a:endParaRPr>
            </a:p>
          </p:txBody>
        </p:sp>
        <p:pic>
          <p:nvPicPr>
            <p:cNvPr id="4" name="Рисунок 3" descr="Головоломка">
              <a:extLst>
                <a:ext uri="{FF2B5EF4-FFF2-40B4-BE49-F238E27FC236}">
                  <a16:creationId xmlns:a16="http://schemas.microsoft.com/office/drawing/2014/main" id="{7C7C77AC-B257-A344-9FE3-03422A19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3012" y="1310509"/>
              <a:ext cx="914400" cy="914400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9AF5EE-AC82-4440-BB51-8E8DA34CB83B}"/>
              </a:ext>
            </a:extLst>
          </p:cNvPr>
          <p:cNvSpPr/>
          <p:nvPr/>
        </p:nvSpPr>
        <p:spPr>
          <a:xfrm>
            <a:off x="4376740" y="1758155"/>
            <a:ext cx="7448030" cy="10800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380" indent="-270380" algn="just">
              <a:lnSpc>
                <a:spcPct val="90000"/>
              </a:lnSpc>
              <a:spcBef>
                <a:spcPts val="799"/>
              </a:spcBef>
              <a:spcAft>
                <a:spcPts val="799"/>
              </a:spcAft>
              <a:buClr>
                <a:srgbClr val="F69200"/>
              </a:buClr>
              <a:buSzPct val="100000"/>
            </a:pP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Цель: с</a:t>
            </a:r>
            <a:r>
              <a:rPr lang="ru-RU" altLang="ru-RU" sz="1600" dirty="0">
                <a:solidFill>
                  <a:schemeClr val="tx1"/>
                </a:solidFill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оздать личностно-развивающую образовательную среду, в которой условия превращаются в возможности развития, в которой каждый сможет удовлетворить свои ключевые психологические потребности, обрести субъективное благополучие, развить в себе личностную зрелость и гибкость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1EB99E-6C8A-414B-99BE-A529399420B4}"/>
              </a:ext>
            </a:extLst>
          </p:cNvPr>
          <p:cNvSpPr/>
          <p:nvPr/>
        </p:nvSpPr>
        <p:spPr>
          <a:xfrm>
            <a:off x="4398119" y="3266168"/>
            <a:ext cx="7448030" cy="31311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B Sans Text Thin" panose="020B0103040504020204" pitchFamily="34" charset="0"/>
                <a:ea typeface="FedraSansPro-Light"/>
                <a:cs typeface="SB Sans Text Thin" panose="020B0103040504020204" pitchFamily="34" charset="0"/>
              </a:rPr>
              <a:t>Задачи:</a:t>
            </a:r>
          </a:p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400" dirty="0">
                <a:solidFill>
                  <a:schemeClr val="tx1"/>
                </a:solidFill>
              </a:rPr>
              <a:t>провести  диагностику образовательной среды  МБОУ «Гимназия №1» на основе   Пособия  В.А. </a:t>
            </a:r>
            <a:r>
              <a:rPr lang="ru-RU" sz="1400" dirty="0" err="1">
                <a:solidFill>
                  <a:schemeClr val="tx1"/>
                </a:solidFill>
              </a:rPr>
              <a:t>Ясвина</a:t>
            </a:r>
            <a:r>
              <a:rPr lang="ru-RU" sz="1400" dirty="0">
                <a:solidFill>
                  <a:schemeClr val="tx1"/>
                </a:solidFill>
              </a:rPr>
              <a:t> «Школьное </a:t>
            </a:r>
            <a:r>
              <a:rPr lang="ru-RU" sz="1400" dirty="0" err="1">
                <a:solidFill>
                  <a:schemeClr val="tx1"/>
                </a:solidFill>
              </a:rPr>
              <a:t>средоведение</a:t>
            </a:r>
            <a:r>
              <a:rPr lang="ru-RU" sz="1400" dirty="0">
                <a:solidFill>
                  <a:schemeClr val="tx1"/>
                </a:solidFill>
              </a:rPr>
              <a:t> и педагогическое </a:t>
            </a:r>
            <a:r>
              <a:rPr lang="ru-RU" sz="1400" dirty="0" err="1">
                <a:solidFill>
                  <a:schemeClr val="tx1"/>
                </a:solidFill>
              </a:rPr>
              <a:t>средоведение</a:t>
            </a:r>
            <a:r>
              <a:rPr lang="ru-RU" sz="1400" dirty="0">
                <a:solidFill>
                  <a:schemeClr val="tx1"/>
                </a:solidFill>
              </a:rPr>
              <a:t>», выявить  проблемы в организации образовательной среды;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-составить   Дорожную   карту изменений;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-разработать Модель создания эколого- педагогических условий для развития личностного потенциала;</a:t>
            </a:r>
          </a:p>
          <a:p>
            <a:r>
              <a:rPr lang="ru-RU" sz="1400" dirty="0">
                <a:solidFill>
                  <a:schemeClr val="tx1"/>
                </a:solidFill>
              </a:rPr>
              <a:t>-создать в фойе МБОУ «Гимназия №1»   пространство инициатив  «</a:t>
            </a:r>
            <a:r>
              <a:rPr lang="ru-RU" sz="1400" dirty="0" err="1">
                <a:solidFill>
                  <a:schemeClr val="tx1"/>
                </a:solidFill>
              </a:rPr>
              <a:t>ЭКОспейс</a:t>
            </a:r>
            <a:r>
              <a:rPr lang="ru-RU" sz="1400" dirty="0">
                <a:solidFill>
                  <a:schemeClr val="tx1"/>
                </a:solidFill>
              </a:rPr>
              <a:t>-территория возможностей»;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-изучить и использовать   Комплексные  решения, представленные на сайте Благотворительного фонда «Вклад в будущее», по сопровождению и  развитию ребенка с 6 до 18 лет с учетом его возрастных особенностей ;</a:t>
            </a:r>
          </a:p>
          <a:p>
            <a:r>
              <a:rPr lang="ru-RU" sz="1400" dirty="0">
                <a:solidFill>
                  <a:schemeClr val="tx1"/>
                </a:solidFill>
              </a:rPr>
              <a:t>-провести диагностику  и оценку результатов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78403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9A0411ED-8E0B-3C4C-BBB9-81B66CB8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7" y="1317436"/>
            <a:ext cx="11211863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Результаты проекта и Способы их ДОСТИЖЕНИЯ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D7F2811-A76F-4B0B-9C2C-CEF9D623C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93201"/>
              </p:ext>
            </p:extLst>
          </p:nvPr>
        </p:nvGraphicFramePr>
        <p:xfrm>
          <a:off x="1126835" y="2080491"/>
          <a:ext cx="8663709" cy="4198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84F65B-E632-478C-8C26-E15C133647E8}"/>
              </a:ext>
            </a:extLst>
          </p:cNvPr>
          <p:cNvSpPr/>
          <p:nvPr/>
        </p:nvSpPr>
        <p:spPr>
          <a:xfrm>
            <a:off x="3221372" y="5603846"/>
            <a:ext cx="6569172" cy="6753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Самоизменение</a:t>
            </a:r>
            <a:r>
              <a:rPr lang="ru-RU" dirty="0"/>
              <a:t>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329446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AE2EA696-2BC4-104A-8979-1D8617344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7978"/>
            <a:ext cx="1134518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600"/>
              </a:spcBef>
              <a:buClr>
                <a:srgbClr val="F69200"/>
              </a:buClr>
              <a:buSzPct val="100000"/>
            </a:pPr>
            <a:r>
              <a:rPr lang="ru-RU" altLang="ru-RU" sz="3200" b="1" cap="all" dirty="0">
                <a:solidFill>
                  <a:srgbClr val="00642D"/>
                </a:solidFill>
                <a:latin typeface="SB Sans Text Semibold" panose="020B0503040504020204" pitchFamily="34" charset="0"/>
                <a:ea typeface="FedraSansPro-LightItalic" charset="0"/>
                <a:cs typeface="SB Sans Text Semibold" panose="020B0503040504020204" pitchFamily="34" charset="0"/>
              </a:rPr>
              <a:t>РЕСУРСНОЕ ОБЕСПЕЧЕНИЕ ПРОЕКТА </a:t>
            </a:r>
          </a:p>
        </p:txBody>
      </p:sp>
      <p:sp>
        <p:nvSpPr>
          <p:cNvPr id="17" name="Shape 485">
            <a:extLst>
              <a:ext uri="{FF2B5EF4-FFF2-40B4-BE49-F238E27FC236}">
                <a16:creationId xmlns:a16="http://schemas.microsoft.com/office/drawing/2014/main" id="{4B66E7F2-53BF-F042-97B2-E4E25DFF5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964" y="1979807"/>
            <a:ext cx="9753600" cy="68950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sz="100" dirty="0">
              <a:solidFill>
                <a:srgbClr val="22974F"/>
              </a:solidFill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F69200"/>
              </a:buClr>
              <a:buSzPct val="100000"/>
              <a:defRPr/>
            </a:pPr>
            <a:r>
              <a:rPr lang="ru-RU" altLang="ru-RU" dirty="0">
                <a:solidFill>
                  <a:srgbClr val="22974F"/>
                </a:solidFill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Информационные ресурсы Благотворительного  фонда   Сбербанка «Вклад в будущее»</a:t>
            </a:r>
          </a:p>
          <a:p>
            <a:pPr marL="270380" indent="-270380" algn="just">
              <a:lnSpc>
                <a:spcPct val="90000"/>
              </a:lnSpc>
              <a:buClr>
                <a:srgbClr val="F69200"/>
              </a:buClr>
              <a:buSzPct val="100000"/>
              <a:defRPr/>
            </a:pPr>
            <a:endParaRPr lang="ru-RU" altLang="ru-RU" sz="2800" dirty="0"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3EE5506-E4E7-4979-9ACD-18947D842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174711"/>
              </p:ext>
            </p:extLst>
          </p:nvPr>
        </p:nvGraphicFramePr>
        <p:xfrm>
          <a:off x="2114918" y="3892492"/>
          <a:ext cx="7576276" cy="225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9FC7E7FF-37EF-47EB-AA7C-8BE77D34306A}"/>
              </a:ext>
            </a:extLst>
          </p:cNvPr>
          <p:cNvSpPr/>
          <p:nvPr/>
        </p:nvSpPr>
        <p:spPr>
          <a:xfrm>
            <a:off x="4689473" y="2627307"/>
            <a:ext cx="2189652" cy="83845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</a:t>
            </a:r>
          </a:p>
          <a:p>
            <a:pPr algn="ctr"/>
            <a:r>
              <a:rPr lang="ru-RU" dirty="0"/>
              <a:t>«Смотрим вместе»</a:t>
            </a: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1FB24012-5BF9-42F4-9DC6-A94F27367042}"/>
              </a:ext>
            </a:extLst>
          </p:cNvPr>
          <p:cNvSpPr/>
          <p:nvPr/>
        </p:nvSpPr>
        <p:spPr>
          <a:xfrm>
            <a:off x="7263938" y="2627307"/>
            <a:ext cx="2185584" cy="81554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Смешанное обучение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B85A0133-507C-4287-837A-A33F2A0E3925}"/>
              </a:ext>
            </a:extLst>
          </p:cNvPr>
          <p:cNvSpPr/>
          <p:nvPr/>
        </p:nvSpPr>
        <p:spPr>
          <a:xfrm>
            <a:off x="2473401" y="2556159"/>
            <a:ext cx="1738980" cy="88669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Технология 4К</a:t>
            </a:r>
          </a:p>
        </p:txBody>
      </p:sp>
    </p:spTree>
    <p:extLst>
      <p:ext uri="{BB962C8B-B14F-4D97-AF65-F5344CB8AC3E}">
        <p14:creationId xmlns:p14="http://schemas.microsoft.com/office/powerpoint/2010/main" val="2076216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543</Words>
  <Application>Microsoft Office PowerPoint</Application>
  <PresentationFormat>Широкоэкранный</PresentationFormat>
  <Paragraphs>79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SB Sans Text Semibold</vt:lpstr>
      <vt:lpstr>SB Sans Text Thin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Kitsen, Andrey</dc:creator>
  <cp:lastModifiedBy>user</cp:lastModifiedBy>
  <cp:revision>67</cp:revision>
  <dcterms:created xsi:type="dcterms:W3CDTF">2021-05-31T10:14:14Z</dcterms:created>
  <dcterms:modified xsi:type="dcterms:W3CDTF">2023-03-01T03:55:51Z</dcterms:modified>
</cp:coreProperties>
</file>