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authors.xml" ContentType="application/vnd.ms-powerpoint.author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8" r:id="rId6"/>
    <p:sldId id="276" r:id="rId7"/>
    <p:sldId id="277" r:id="rId8"/>
    <p:sldId id="266" r:id="rId9"/>
    <p:sldId id="278" r:id="rId10"/>
    <p:sldId id="279" r:id="rId11"/>
    <p:sldId id="264" r:id="rId12"/>
    <p:sldId id="259" r:id="rId13"/>
    <p:sldId id="275" r:id="rId14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Автор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543"/>
    <p:restoredTop sz="94718"/>
  </p:normalViewPr>
  <p:slideViewPr>
    <p:cSldViewPr snapToGrid="0">
      <p:cViewPr varScale="1">
        <p:scale>
          <a:sx n="87" d="100"/>
          <a:sy n="87" d="100"/>
        </p:scale>
        <p:origin x="-84" y="-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34" y="10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7" Type="http://schemas.microsoft.com/office/2018/10/relationships/authors" Target="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D8915E-DC14-41D6-9BB5-F49E1C265163}" type="doc">
      <dgm:prSet loTypeId="urn:microsoft.com/office/officeart/2005/8/layout/hList7#2" loCatId="list" qsTypeId="urn:microsoft.com/office/officeart/2005/8/quickstyle/simple1" qsCatId="simple" csTypeId="urn:microsoft.com/office/officeart/2005/8/colors/colorful1#2" csCatId="colorful" phldr="1"/>
      <dgm:spPr/>
      <dgm:t>
        <a:bodyPr rtlCol="0"/>
        <a:lstStyle/>
        <a:p>
          <a:pPr rtl="0"/>
          <a:endParaRPr lang="en-US"/>
        </a:p>
      </dgm:t>
    </dgm:pt>
    <dgm:pt modelId="{73D947E0-108F-4D20-A71E-3CF329F97212}">
      <dgm:prSet phldr="0" custT="1"/>
      <dgm:spPr>
        <a:solidFill>
          <a:schemeClr val="accent1"/>
        </a:solidFill>
        <a:ln>
          <a:noFill/>
        </a:ln>
      </dgm:spPr>
      <dgm:t>
        <a:bodyPr rtlCol="0"/>
        <a:lstStyle/>
        <a:p>
          <a:pPr marL="0" algn="ctr" rtl="0">
            <a:lnSpc>
              <a:spcPct val="100000"/>
            </a:lnSpc>
            <a:buNone/>
          </a:pPr>
          <a:r>
            <a:rPr lang="ru-RU" sz="2000" noProof="0" dirty="0" smtClean="0">
              <a:latin typeface="Arial" panose="020B0604020202020204" pitchFamily="34" charset="0"/>
            </a:rPr>
            <a:t>Белое</a:t>
          </a:r>
          <a:endParaRPr lang="ru-RU" sz="2000" noProof="0" dirty="0">
            <a:latin typeface="Arial" panose="020B0604020202020204" pitchFamily="34" charset="0"/>
          </a:endParaRPr>
        </a:p>
      </dgm:t>
    </dgm:pt>
    <dgm:pt modelId="{9D249532-A24D-4D8F-848A-9F42F2E486C9}" type="parTrans" cxnId="{A0077D09-C12C-46D0-8DF7-194B6911362A}">
      <dgm:prSet/>
      <dgm:spPr/>
      <dgm:t>
        <a:bodyPr rtlCol="0"/>
        <a:lstStyle/>
        <a:p>
          <a:pPr rtl="0"/>
          <a:endParaRPr lang="ru-RU" noProof="0" dirty="0">
            <a:latin typeface="Tenorite" pitchFamily="2" charset="0"/>
          </a:endParaRPr>
        </a:p>
      </dgm:t>
    </dgm:pt>
    <dgm:pt modelId="{AE813459-65AB-4FA9-B717-330DDA6DFA4E}" type="sibTrans" cxnId="{A0077D09-C12C-46D0-8DF7-194B6911362A}">
      <dgm:prSet/>
      <dgm:spPr/>
      <dgm:t>
        <a:bodyPr rtlCol="0"/>
        <a:lstStyle/>
        <a:p>
          <a:pPr rtl="0"/>
          <a:endParaRPr lang="ru-RU" noProof="0" dirty="0">
            <a:latin typeface="Tenorite" pitchFamily="2" charset="0"/>
          </a:endParaRPr>
        </a:p>
      </dgm:t>
    </dgm:pt>
    <dgm:pt modelId="{B1AFA1AF-0FF8-45B3-A6D0-0E255A2F637D}">
      <dgm:prSet phldr="0" custT="1"/>
      <dgm:spPr>
        <a:solidFill>
          <a:schemeClr val="accent1"/>
        </a:solidFill>
        <a:ln>
          <a:noFill/>
        </a:ln>
      </dgm:spPr>
      <dgm:t>
        <a:bodyPr rtlCol="0"/>
        <a:lstStyle/>
        <a:p>
          <a:pPr marL="0" algn="ctr" rtl="0">
            <a:buNone/>
          </a:pPr>
          <a:r>
            <a:rPr lang="ru-RU" sz="2000" noProof="0" dirty="0" smtClean="0">
              <a:latin typeface="Arial" panose="020B0604020202020204" pitchFamily="34" charset="0"/>
            </a:rPr>
            <a:t>Черное</a:t>
          </a:r>
          <a:endParaRPr lang="ru-RU" sz="2000" noProof="0" dirty="0">
            <a:latin typeface="Arial" panose="020B0604020202020204" pitchFamily="34" charset="0"/>
          </a:endParaRPr>
        </a:p>
      </dgm:t>
    </dgm:pt>
    <dgm:pt modelId="{10C68AF5-481C-45AA-A216-8BBBB04515B9}" type="parTrans" cxnId="{F28D7702-2FC3-49BD-BB13-C989E5EE622A}">
      <dgm:prSet/>
      <dgm:spPr/>
      <dgm:t>
        <a:bodyPr rtlCol="0"/>
        <a:lstStyle/>
        <a:p>
          <a:pPr rtl="0"/>
          <a:endParaRPr lang="ru-RU" noProof="0" dirty="0">
            <a:latin typeface="Tenorite" pitchFamily="2" charset="0"/>
          </a:endParaRPr>
        </a:p>
      </dgm:t>
    </dgm:pt>
    <dgm:pt modelId="{88649F7A-400B-4056-965D-C9AC0B3AD942}" type="sibTrans" cxnId="{F28D7702-2FC3-49BD-BB13-C989E5EE622A}">
      <dgm:prSet/>
      <dgm:spPr/>
      <dgm:t>
        <a:bodyPr rtlCol="0"/>
        <a:lstStyle/>
        <a:p>
          <a:pPr rtl="0"/>
          <a:endParaRPr lang="ru-RU" noProof="0" dirty="0">
            <a:latin typeface="Tenorite" pitchFamily="2" charset="0"/>
          </a:endParaRPr>
        </a:p>
      </dgm:t>
    </dgm:pt>
    <dgm:pt modelId="{E9682B4F-0217-4B50-923E-C104AA24290F}">
      <dgm:prSet phldr="0" custT="1"/>
      <dgm:spPr>
        <a:solidFill>
          <a:schemeClr val="accent1"/>
        </a:solidFill>
        <a:ln>
          <a:noFill/>
        </a:ln>
      </dgm:spPr>
      <dgm:t>
        <a:bodyPr rtlCol="0"/>
        <a:lstStyle/>
        <a:p>
          <a:pPr marL="0" algn="ctr" rtl="0">
            <a:buNone/>
          </a:pPr>
          <a:r>
            <a:rPr lang="ru-RU" sz="2000" noProof="0" dirty="0" smtClean="0">
              <a:latin typeface="Arial" panose="020B0604020202020204" pitchFamily="34" charset="0"/>
            </a:rPr>
            <a:t>Желтое</a:t>
          </a:r>
          <a:endParaRPr lang="ru-RU" sz="2000" noProof="0" dirty="0">
            <a:latin typeface="Arial" panose="020B0604020202020204" pitchFamily="34" charset="0"/>
          </a:endParaRPr>
        </a:p>
      </dgm:t>
    </dgm:pt>
    <dgm:pt modelId="{E0F6C4AF-9BBB-4698-91D7-F9AE3EACBD5D}" type="parTrans" cxnId="{6C23D0C9-74B2-4C8B-AB2F-A03B3B0EBE56}">
      <dgm:prSet/>
      <dgm:spPr/>
      <dgm:t>
        <a:bodyPr rtlCol="0"/>
        <a:lstStyle/>
        <a:p>
          <a:pPr rtl="0"/>
          <a:endParaRPr lang="ru-RU" noProof="0" dirty="0">
            <a:latin typeface="Tenorite" pitchFamily="2" charset="0"/>
          </a:endParaRPr>
        </a:p>
      </dgm:t>
    </dgm:pt>
    <dgm:pt modelId="{B8632E42-D7EB-4C31-877E-6F1B2801851A}" type="sibTrans" cxnId="{6C23D0C9-74B2-4C8B-AB2F-A03B3B0EBE56}">
      <dgm:prSet/>
      <dgm:spPr/>
      <dgm:t>
        <a:bodyPr rtlCol="0"/>
        <a:lstStyle/>
        <a:p>
          <a:pPr rtl="0"/>
          <a:endParaRPr lang="ru-RU" noProof="0" dirty="0">
            <a:latin typeface="Tenorite" pitchFamily="2" charset="0"/>
          </a:endParaRPr>
        </a:p>
      </dgm:t>
    </dgm:pt>
    <dgm:pt modelId="{4F85505A-81B6-4FDA-A144-900B71DAD946}">
      <dgm:prSet phldr="0" custT="1"/>
      <dgm:spPr>
        <a:solidFill>
          <a:schemeClr val="accent1"/>
        </a:solidFill>
        <a:ln>
          <a:noFill/>
        </a:ln>
      </dgm:spPr>
      <dgm:t>
        <a:bodyPr rtlCol="0"/>
        <a:lstStyle/>
        <a:p>
          <a:pPr marL="0" algn="ctr" rtl="0">
            <a:buNone/>
          </a:pPr>
          <a:r>
            <a:rPr lang="ru-RU" sz="2000" noProof="0" dirty="0" smtClean="0">
              <a:latin typeface="Arial" panose="020B0604020202020204" pitchFamily="34" charset="0"/>
            </a:rPr>
            <a:t>Красное</a:t>
          </a:r>
          <a:endParaRPr lang="ru-RU" sz="2000" noProof="0" dirty="0">
            <a:latin typeface="Arial" panose="020B0604020202020204" pitchFamily="34" charset="0"/>
          </a:endParaRPr>
        </a:p>
      </dgm:t>
    </dgm:pt>
    <dgm:pt modelId="{D9A96E25-7BBE-4DDD-8DDE-B4970D4340A8}" type="parTrans" cxnId="{2D633B56-E147-4EFC-B9EE-6C0413F329B0}">
      <dgm:prSet/>
      <dgm:spPr/>
      <dgm:t>
        <a:bodyPr rtlCol="0"/>
        <a:lstStyle/>
        <a:p>
          <a:pPr rtl="0"/>
          <a:endParaRPr lang="ru-RU" noProof="0" dirty="0">
            <a:latin typeface="Tenorite" pitchFamily="2" charset="0"/>
          </a:endParaRPr>
        </a:p>
      </dgm:t>
    </dgm:pt>
    <dgm:pt modelId="{68F74A88-49DC-44B1-BC0D-220A7B97601C}" type="sibTrans" cxnId="{2D633B56-E147-4EFC-B9EE-6C0413F329B0}">
      <dgm:prSet/>
      <dgm:spPr/>
      <dgm:t>
        <a:bodyPr rtlCol="0"/>
        <a:lstStyle/>
        <a:p>
          <a:pPr rtl="0"/>
          <a:endParaRPr lang="ru-RU" noProof="0" dirty="0">
            <a:latin typeface="Tenorite" pitchFamily="2" charset="0"/>
          </a:endParaRPr>
        </a:p>
      </dgm:t>
    </dgm:pt>
    <dgm:pt modelId="{A34AE8AA-FDF7-FA40-BADC-6B62C2B1DE88}" type="pres">
      <dgm:prSet presAssocID="{0DD8915E-DC14-41D6-9BB5-F49E1C26516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07607C-A87A-3347-81F6-106C527DBD58}" type="pres">
      <dgm:prSet presAssocID="{0DD8915E-DC14-41D6-9BB5-F49E1C265163}" presName="fgShape" presStyleLbl="fgShp" presStyleIdx="0" presStyleCnt="1" custLinFactNeighborX="140" custLinFactNeighborY="-19001"/>
      <dgm:spPr>
        <a:solidFill>
          <a:schemeClr val="accent2">
            <a:tint val="40000"/>
            <a:hueOff val="0"/>
            <a:satOff val="0"/>
            <a:lumOff val="0"/>
            <a:alpha val="0"/>
          </a:schemeClr>
        </a:solidFill>
        <a:ln>
          <a:noFill/>
        </a:ln>
      </dgm:spPr>
    </dgm:pt>
    <dgm:pt modelId="{0955960D-7F7D-E54C-8843-B1DBEEBFB364}" type="pres">
      <dgm:prSet presAssocID="{0DD8915E-DC14-41D6-9BB5-F49E1C265163}" presName="linComp" presStyleCnt="0"/>
      <dgm:spPr/>
    </dgm:pt>
    <dgm:pt modelId="{81155D12-3CC8-3D49-B0F3-3C84AC48510A}" type="pres">
      <dgm:prSet presAssocID="{73D947E0-108F-4D20-A71E-3CF329F97212}" presName="compNode" presStyleCnt="0"/>
      <dgm:spPr/>
    </dgm:pt>
    <dgm:pt modelId="{8F8B275D-8553-0846-A316-484B7B291C97}" type="pres">
      <dgm:prSet presAssocID="{73D947E0-108F-4D20-A71E-3CF329F97212}" presName="bkgdShape" presStyleLbl="node1" presStyleIdx="0" presStyleCnt="4" custLinFactNeighborX="-757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7DA281F5-0265-2048-A63A-727E19796F79}" type="pres">
      <dgm:prSet presAssocID="{73D947E0-108F-4D20-A71E-3CF329F97212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A13FEB-C61A-0346-824D-E0457CC5B4C9}" type="pres">
      <dgm:prSet presAssocID="{73D947E0-108F-4D20-A71E-3CF329F97212}" presName="invisiNode" presStyleLbl="node1" presStyleIdx="0" presStyleCnt="4"/>
      <dgm:spPr/>
    </dgm:pt>
    <dgm:pt modelId="{A126BA88-D0F9-AF4A-A7BA-0638E32B45F8}" type="pres">
      <dgm:prSet presAssocID="{73D947E0-108F-4D20-A71E-3CF329F97212}" presName="imagNode" presStyleLbl="fgImgPlace1" presStyleIdx="0" presStyleCnt="4" custScaleX="63106" custScaleY="63106"/>
      <dgm:spPr>
        <a:solidFill>
          <a:schemeClr val="accent1">
            <a:lumMod val="60000"/>
            <a:lumOff val="40000"/>
          </a:schemeClr>
        </a:solidFill>
        <a:ln>
          <a:noFill/>
        </a:ln>
      </dgm:spPr>
    </dgm:pt>
    <dgm:pt modelId="{DF3C77F5-32F3-5845-BEE2-529229516397}" type="pres">
      <dgm:prSet presAssocID="{AE813459-65AB-4FA9-B717-330DDA6DFA4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16FC6348-B601-E348-A50F-7576C3DDD207}" type="pres">
      <dgm:prSet presAssocID="{B1AFA1AF-0FF8-45B3-A6D0-0E255A2F637D}" presName="compNode" presStyleCnt="0"/>
      <dgm:spPr/>
    </dgm:pt>
    <dgm:pt modelId="{4DFF6703-D32F-9E47-96B8-A304C47CCB78}" type="pres">
      <dgm:prSet presAssocID="{B1AFA1AF-0FF8-45B3-A6D0-0E255A2F637D}" presName="bkgdShape" presStyleLbl="node1" presStyleIdx="1" presStyleCnt="4" custLinFactNeighborX="-129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BA2077AD-A827-784F-87A6-E8E29A836D84}" type="pres">
      <dgm:prSet presAssocID="{B1AFA1AF-0FF8-45B3-A6D0-0E255A2F637D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276A48-75DE-FE4F-B4C6-8B77CF2957C3}" type="pres">
      <dgm:prSet presAssocID="{B1AFA1AF-0FF8-45B3-A6D0-0E255A2F637D}" presName="invisiNode" presStyleLbl="node1" presStyleIdx="1" presStyleCnt="4"/>
      <dgm:spPr/>
    </dgm:pt>
    <dgm:pt modelId="{EFEB790C-BD5C-F54D-9993-F81422A8AD8E}" type="pres">
      <dgm:prSet presAssocID="{B1AFA1AF-0FF8-45B3-A6D0-0E255A2F637D}" presName="imagNode" presStyleLbl="fgImgPlace1" presStyleIdx="1" presStyleCnt="4" custScaleX="63106" custScaleY="63106"/>
      <dgm:spPr>
        <a:solidFill>
          <a:schemeClr val="accent1">
            <a:lumMod val="60000"/>
            <a:lumOff val="40000"/>
          </a:schemeClr>
        </a:solidFill>
        <a:ln>
          <a:noFill/>
        </a:ln>
      </dgm:spPr>
    </dgm:pt>
    <dgm:pt modelId="{56C7F139-002F-DF46-BB7F-23A563E7CE98}" type="pres">
      <dgm:prSet presAssocID="{88649F7A-400B-4056-965D-C9AC0B3AD942}" presName="sibTrans" presStyleLbl="sibTrans2D1" presStyleIdx="0" presStyleCnt="0"/>
      <dgm:spPr/>
      <dgm:t>
        <a:bodyPr/>
        <a:lstStyle/>
        <a:p>
          <a:endParaRPr lang="ru-RU"/>
        </a:p>
      </dgm:t>
    </dgm:pt>
    <dgm:pt modelId="{91E3D51E-7AB8-6349-A1D0-02F993052AB3}" type="pres">
      <dgm:prSet presAssocID="{E9682B4F-0217-4B50-923E-C104AA24290F}" presName="compNode" presStyleCnt="0"/>
      <dgm:spPr/>
    </dgm:pt>
    <dgm:pt modelId="{434ABADC-97F5-A547-823D-7594A86D79D3}" type="pres">
      <dgm:prSet presAssocID="{E9682B4F-0217-4B50-923E-C104AA24290F}" presName="bkgdShape" presStyleLbl="node1" presStyleIdx="2" presStyleCnt="4" custLinFactNeighborX="182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BC636E4B-34B9-8543-A308-00E0D1B0D2F9}" type="pres">
      <dgm:prSet presAssocID="{E9682B4F-0217-4B50-923E-C104AA24290F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3A77BB-E8BD-4B4C-BFA2-7B530A2B3199}" type="pres">
      <dgm:prSet presAssocID="{E9682B4F-0217-4B50-923E-C104AA24290F}" presName="invisiNode" presStyleLbl="node1" presStyleIdx="2" presStyleCnt="4"/>
      <dgm:spPr/>
    </dgm:pt>
    <dgm:pt modelId="{CC076D56-4BB0-7246-9039-788AB439DAF0}" type="pres">
      <dgm:prSet presAssocID="{E9682B4F-0217-4B50-923E-C104AA24290F}" presName="imagNode" presStyleLbl="fgImgPlace1" presStyleIdx="2" presStyleCnt="4" custScaleX="63106" custScaleY="63106"/>
      <dgm:spPr>
        <a:solidFill>
          <a:schemeClr val="accent1">
            <a:lumMod val="60000"/>
            <a:lumOff val="40000"/>
          </a:schemeClr>
        </a:solidFill>
        <a:ln>
          <a:noFill/>
        </a:ln>
      </dgm:spPr>
    </dgm:pt>
    <dgm:pt modelId="{9BFD88E3-0F90-7143-8807-6B030CF54283}" type="pres">
      <dgm:prSet presAssocID="{B8632E42-D7EB-4C31-877E-6F1B2801851A}" presName="sibTrans" presStyleLbl="sibTrans2D1" presStyleIdx="0" presStyleCnt="0"/>
      <dgm:spPr/>
      <dgm:t>
        <a:bodyPr/>
        <a:lstStyle/>
        <a:p>
          <a:endParaRPr lang="ru-RU"/>
        </a:p>
      </dgm:t>
    </dgm:pt>
    <dgm:pt modelId="{900296CF-6A25-E746-A345-792DBE36F92C}" type="pres">
      <dgm:prSet presAssocID="{4F85505A-81B6-4FDA-A144-900B71DAD946}" presName="compNode" presStyleCnt="0"/>
      <dgm:spPr/>
    </dgm:pt>
    <dgm:pt modelId="{028C9BA8-C3B3-F947-915F-EE2FD2FCA9A5}" type="pres">
      <dgm:prSet presAssocID="{4F85505A-81B6-4FDA-A144-900B71DAD946}" presName="bkgdShape" presStyleLbl="node1" presStyleIdx="3" presStyleCnt="4" custLinFactNeighborX="0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9312E8E2-BBD1-104A-9F74-B0103AF69816}" type="pres">
      <dgm:prSet presAssocID="{4F85505A-81B6-4FDA-A144-900B71DAD946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D6F489-540A-D44E-B596-6A182486B777}" type="pres">
      <dgm:prSet presAssocID="{4F85505A-81B6-4FDA-A144-900B71DAD946}" presName="invisiNode" presStyleLbl="node1" presStyleIdx="3" presStyleCnt="4"/>
      <dgm:spPr/>
    </dgm:pt>
    <dgm:pt modelId="{FDF2BC93-305C-D94B-A6C2-ED9CE7F40C2F}" type="pres">
      <dgm:prSet presAssocID="{4F85505A-81B6-4FDA-A144-900B71DAD946}" presName="imagNode" presStyleLbl="fgImgPlace1" presStyleIdx="3" presStyleCnt="4" custScaleX="63106" custScaleY="63106"/>
      <dgm:spPr>
        <a:solidFill>
          <a:schemeClr val="accent1">
            <a:lumMod val="60000"/>
            <a:lumOff val="40000"/>
          </a:schemeClr>
        </a:solidFill>
        <a:ln>
          <a:noFill/>
        </a:ln>
      </dgm:spPr>
    </dgm:pt>
  </dgm:ptLst>
  <dgm:cxnLst>
    <dgm:cxn modelId="{80DC2967-0B8E-9442-A9E2-4F58C113FDCA}" type="presOf" srcId="{B1AFA1AF-0FF8-45B3-A6D0-0E255A2F637D}" destId="{4DFF6703-D32F-9E47-96B8-A304C47CCB78}" srcOrd="0" destOrd="0" presId="urn:microsoft.com/office/officeart/2005/8/layout/hList7#2"/>
    <dgm:cxn modelId="{7B012CF3-9916-9C42-A389-6EC30575190C}" type="presOf" srcId="{88649F7A-400B-4056-965D-C9AC0B3AD942}" destId="{56C7F139-002F-DF46-BB7F-23A563E7CE98}" srcOrd="0" destOrd="0" presId="urn:microsoft.com/office/officeart/2005/8/layout/hList7#2"/>
    <dgm:cxn modelId="{0CDD0345-B9D9-564F-9C2A-594661BD7D44}" type="presOf" srcId="{73D947E0-108F-4D20-A71E-3CF329F97212}" destId="{8F8B275D-8553-0846-A316-484B7B291C97}" srcOrd="0" destOrd="0" presId="urn:microsoft.com/office/officeart/2005/8/layout/hList7#2"/>
    <dgm:cxn modelId="{6C23D0C9-74B2-4C8B-AB2F-A03B3B0EBE56}" srcId="{0DD8915E-DC14-41D6-9BB5-F49E1C265163}" destId="{E9682B4F-0217-4B50-923E-C104AA24290F}" srcOrd="2" destOrd="0" parTransId="{E0F6C4AF-9BBB-4698-91D7-F9AE3EACBD5D}" sibTransId="{B8632E42-D7EB-4C31-877E-6F1B2801851A}"/>
    <dgm:cxn modelId="{28690183-A8F8-5D4A-A0A0-F1EAC1F67584}" type="presOf" srcId="{E9682B4F-0217-4B50-923E-C104AA24290F}" destId="{BC636E4B-34B9-8543-A308-00E0D1B0D2F9}" srcOrd="1" destOrd="0" presId="urn:microsoft.com/office/officeart/2005/8/layout/hList7#2"/>
    <dgm:cxn modelId="{D7846C52-051C-7E4A-8666-A7FC857AC117}" type="presOf" srcId="{4F85505A-81B6-4FDA-A144-900B71DAD946}" destId="{9312E8E2-BBD1-104A-9F74-B0103AF69816}" srcOrd="1" destOrd="0" presId="urn:microsoft.com/office/officeart/2005/8/layout/hList7#2"/>
    <dgm:cxn modelId="{A0077D09-C12C-46D0-8DF7-194B6911362A}" srcId="{0DD8915E-DC14-41D6-9BB5-F49E1C265163}" destId="{73D947E0-108F-4D20-A71E-3CF329F97212}" srcOrd="0" destOrd="0" parTransId="{9D249532-A24D-4D8F-848A-9F42F2E486C9}" sibTransId="{AE813459-65AB-4FA9-B717-330DDA6DFA4E}"/>
    <dgm:cxn modelId="{F1B56DD8-8FEA-344A-B6E7-D10401E3F2E3}" type="presOf" srcId="{B8632E42-D7EB-4C31-877E-6F1B2801851A}" destId="{9BFD88E3-0F90-7143-8807-6B030CF54283}" srcOrd="0" destOrd="0" presId="urn:microsoft.com/office/officeart/2005/8/layout/hList7#2"/>
    <dgm:cxn modelId="{F28D7702-2FC3-49BD-BB13-C989E5EE622A}" srcId="{0DD8915E-DC14-41D6-9BB5-F49E1C265163}" destId="{B1AFA1AF-0FF8-45B3-A6D0-0E255A2F637D}" srcOrd="1" destOrd="0" parTransId="{10C68AF5-481C-45AA-A216-8BBBB04515B9}" sibTransId="{88649F7A-400B-4056-965D-C9AC0B3AD942}"/>
    <dgm:cxn modelId="{2D633B56-E147-4EFC-B9EE-6C0413F329B0}" srcId="{0DD8915E-DC14-41D6-9BB5-F49E1C265163}" destId="{4F85505A-81B6-4FDA-A144-900B71DAD946}" srcOrd="3" destOrd="0" parTransId="{D9A96E25-7BBE-4DDD-8DDE-B4970D4340A8}" sibTransId="{68F74A88-49DC-44B1-BC0D-220A7B97601C}"/>
    <dgm:cxn modelId="{956B0EA6-B0CC-A04C-AAC4-2F46E14A46D0}" type="presOf" srcId="{E9682B4F-0217-4B50-923E-C104AA24290F}" destId="{434ABADC-97F5-A547-823D-7594A86D79D3}" srcOrd="0" destOrd="0" presId="urn:microsoft.com/office/officeart/2005/8/layout/hList7#2"/>
    <dgm:cxn modelId="{5368DE64-FD22-024A-86AC-2607350C890A}" type="presOf" srcId="{AE813459-65AB-4FA9-B717-330DDA6DFA4E}" destId="{DF3C77F5-32F3-5845-BEE2-529229516397}" srcOrd="0" destOrd="0" presId="urn:microsoft.com/office/officeart/2005/8/layout/hList7#2"/>
    <dgm:cxn modelId="{781B6FA0-0F00-0D41-8C2E-EA6A255C6967}" type="presOf" srcId="{0DD8915E-DC14-41D6-9BB5-F49E1C265163}" destId="{A34AE8AA-FDF7-FA40-BADC-6B62C2B1DE88}" srcOrd="0" destOrd="0" presId="urn:microsoft.com/office/officeart/2005/8/layout/hList7#2"/>
    <dgm:cxn modelId="{161425B1-9CC1-5A46-A6FE-66DDFF22F4E9}" type="presOf" srcId="{B1AFA1AF-0FF8-45B3-A6D0-0E255A2F637D}" destId="{BA2077AD-A827-784F-87A6-E8E29A836D84}" srcOrd="1" destOrd="0" presId="urn:microsoft.com/office/officeart/2005/8/layout/hList7#2"/>
    <dgm:cxn modelId="{71549A62-CAF4-BE45-851A-4CCE70CE64C3}" type="presOf" srcId="{4F85505A-81B6-4FDA-A144-900B71DAD946}" destId="{028C9BA8-C3B3-F947-915F-EE2FD2FCA9A5}" srcOrd="0" destOrd="0" presId="urn:microsoft.com/office/officeart/2005/8/layout/hList7#2"/>
    <dgm:cxn modelId="{8994D20D-699B-6A45-8026-8CCE203E1BB5}" type="presOf" srcId="{73D947E0-108F-4D20-A71E-3CF329F97212}" destId="{7DA281F5-0265-2048-A63A-727E19796F79}" srcOrd="1" destOrd="0" presId="urn:microsoft.com/office/officeart/2005/8/layout/hList7#2"/>
    <dgm:cxn modelId="{E225472C-E3EE-2149-B941-7817CA44471E}" type="presParOf" srcId="{A34AE8AA-FDF7-FA40-BADC-6B62C2B1DE88}" destId="{2107607C-A87A-3347-81F6-106C527DBD58}" srcOrd="0" destOrd="0" presId="urn:microsoft.com/office/officeart/2005/8/layout/hList7#2"/>
    <dgm:cxn modelId="{F943B65C-83A1-794F-8716-82D6E9B90BCD}" type="presParOf" srcId="{A34AE8AA-FDF7-FA40-BADC-6B62C2B1DE88}" destId="{0955960D-7F7D-E54C-8843-B1DBEEBFB364}" srcOrd="1" destOrd="0" presId="urn:microsoft.com/office/officeart/2005/8/layout/hList7#2"/>
    <dgm:cxn modelId="{001D4585-DEB8-A543-8A40-05E8ABC28C57}" type="presParOf" srcId="{0955960D-7F7D-E54C-8843-B1DBEEBFB364}" destId="{81155D12-3CC8-3D49-B0F3-3C84AC48510A}" srcOrd="0" destOrd="0" presId="urn:microsoft.com/office/officeart/2005/8/layout/hList7#2"/>
    <dgm:cxn modelId="{1580EBFB-09CE-F344-8C03-5CB3CBE5AC98}" type="presParOf" srcId="{81155D12-3CC8-3D49-B0F3-3C84AC48510A}" destId="{8F8B275D-8553-0846-A316-484B7B291C97}" srcOrd="0" destOrd="0" presId="urn:microsoft.com/office/officeart/2005/8/layout/hList7#2"/>
    <dgm:cxn modelId="{842F04B3-A619-A54C-B547-B6C38B4FB951}" type="presParOf" srcId="{81155D12-3CC8-3D49-B0F3-3C84AC48510A}" destId="{7DA281F5-0265-2048-A63A-727E19796F79}" srcOrd="1" destOrd="0" presId="urn:microsoft.com/office/officeart/2005/8/layout/hList7#2"/>
    <dgm:cxn modelId="{08E39789-DE12-C44D-B363-AFAA969CE1E8}" type="presParOf" srcId="{81155D12-3CC8-3D49-B0F3-3C84AC48510A}" destId="{79A13FEB-C61A-0346-824D-E0457CC5B4C9}" srcOrd="2" destOrd="0" presId="urn:microsoft.com/office/officeart/2005/8/layout/hList7#2"/>
    <dgm:cxn modelId="{B88ECEE4-BA18-F649-9EFE-5FE2A1375A58}" type="presParOf" srcId="{81155D12-3CC8-3D49-B0F3-3C84AC48510A}" destId="{A126BA88-D0F9-AF4A-A7BA-0638E32B45F8}" srcOrd="3" destOrd="0" presId="urn:microsoft.com/office/officeart/2005/8/layout/hList7#2"/>
    <dgm:cxn modelId="{9B673E09-6E30-B544-9BA9-85CCFB26FC2F}" type="presParOf" srcId="{0955960D-7F7D-E54C-8843-B1DBEEBFB364}" destId="{DF3C77F5-32F3-5845-BEE2-529229516397}" srcOrd="1" destOrd="0" presId="urn:microsoft.com/office/officeart/2005/8/layout/hList7#2"/>
    <dgm:cxn modelId="{196FFE95-C277-344C-94D6-9114A085054E}" type="presParOf" srcId="{0955960D-7F7D-E54C-8843-B1DBEEBFB364}" destId="{16FC6348-B601-E348-A50F-7576C3DDD207}" srcOrd="2" destOrd="0" presId="urn:microsoft.com/office/officeart/2005/8/layout/hList7#2"/>
    <dgm:cxn modelId="{2BE2AAA5-6ADF-8C4D-955F-3EB733D7C5EB}" type="presParOf" srcId="{16FC6348-B601-E348-A50F-7576C3DDD207}" destId="{4DFF6703-D32F-9E47-96B8-A304C47CCB78}" srcOrd="0" destOrd="0" presId="urn:microsoft.com/office/officeart/2005/8/layout/hList7#2"/>
    <dgm:cxn modelId="{17073BDD-1BB2-3E40-B5F3-DB2DD27B70C8}" type="presParOf" srcId="{16FC6348-B601-E348-A50F-7576C3DDD207}" destId="{BA2077AD-A827-784F-87A6-E8E29A836D84}" srcOrd="1" destOrd="0" presId="urn:microsoft.com/office/officeart/2005/8/layout/hList7#2"/>
    <dgm:cxn modelId="{6756D7D8-C48B-024A-9259-CD45C2E2D6F3}" type="presParOf" srcId="{16FC6348-B601-E348-A50F-7576C3DDD207}" destId="{47276A48-75DE-FE4F-B4C6-8B77CF2957C3}" srcOrd="2" destOrd="0" presId="urn:microsoft.com/office/officeart/2005/8/layout/hList7#2"/>
    <dgm:cxn modelId="{68916BF1-7696-DF4C-AE9A-90DA1528D867}" type="presParOf" srcId="{16FC6348-B601-E348-A50F-7576C3DDD207}" destId="{EFEB790C-BD5C-F54D-9993-F81422A8AD8E}" srcOrd="3" destOrd="0" presId="urn:microsoft.com/office/officeart/2005/8/layout/hList7#2"/>
    <dgm:cxn modelId="{68673533-5457-724A-BD79-21053E0C5583}" type="presParOf" srcId="{0955960D-7F7D-E54C-8843-B1DBEEBFB364}" destId="{56C7F139-002F-DF46-BB7F-23A563E7CE98}" srcOrd="3" destOrd="0" presId="urn:microsoft.com/office/officeart/2005/8/layout/hList7#2"/>
    <dgm:cxn modelId="{EDA12534-DD6F-3D46-A33C-D2D3C096E217}" type="presParOf" srcId="{0955960D-7F7D-E54C-8843-B1DBEEBFB364}" destId="{91E3D51E-7AB8-6349-A1D0-02F993052AB3}" srcOrd="4" destOrd="0" presId="urn:microsoft.com/office/officeart/2005/8/layout/hList7#2"/>
    <dgm:cxn modelId="{98E12192-EF84-5E4E-8F7C-7D4B0E3B0CFB}" type="presParOf" srcId="{91E3D51E-7AB8-6349-A1D0-02F993052AB3}" destId="{434ABADC-97F5-A547-823D-7594A86D79D3}" srcOrd="0" destOrd="0" presId="urn:microsoft.com/office/officeart/2005/8/layout/hList7#2"/>
    <dgm:cxn modelId="{35A4D817-35C8-574E-BAE7-28EAD8E80E9E}" type="presParOf" srcId="{91E3D51E-7AB8-6349-A1D0-02F993052AB3}" destId="{BC636E4B-34B9-8543-A308-00E0D1B0D2F9}" srcOrd="1" destOrd="0" presId="urn:microsoft.com/office/officeart/2005/8/layout/hList7#2"/>
    <dgm:cxn modelId="{3F7650F7-8ADF-1647-ABCA-EDB62D6E6F07}" type="presParOf" srcId="{91E3D51E-7AB8-6349-A1D0-02F993052AB3}" destId="{073A77BB-E8BD-4B4C-BFA2-7B530A2B3199}" srcOrd="2" destOrd="0" presId="urn:microsoft.com/office/officeart/2005/8/layout/hList7#2"/>
    <dgm:cxn modelId="{A4C178E9-5B35-8046-AEA4-07EA064D48EC}" type="presParOf" srcId="{91E3D51E-7AB8-6349-A1D0-02F993052AB3}" destId="{CC076D56-4BB0-7246-9039-788AB439DAF0}" srcOrd="3" destOrd="0" presId="urn:microsoft.com/office/officeart/2005/8/layout/hList7#2"/>
    <dgm:cxn modelId="{23300555-E195-7745-8EAA-13C1C3D64096}" type="presParOf" srcId="{0955960D-7F7D-E54C-8843-B1DBEEBFB364}" destId="{9BFD88E3-0F90-7143-8807-6B030CF54283}" srcOrd="5" destOrd="0" presId="urn:microsoft.com/office/officeart/2005/8/layout/hList7#2"/>
    <dgm:cxn modelId="{67E0177E-2C5D-D84A-B206-DF756AC265E2}" type="presParOf" srcId="{0955960D-7F7D-E54C-8843-B1DBEEBFB364}" destId="{900296CF-6A25-E746-A345-792DBE36F92C}" srcOrd="6" destOrd="0" presId="urn:microsoft.com/office/officeart/2005/8/layout/hList7#2"/>
    <dgm:cxn modelId="{17F234B6-5CB2-694A-AE40-2EC7B6989025}" type="presParOf" srcId="{900296CF-6A25-E746-A345-792DBE36F92C}" destId="{028C9BA8-C3B3-F947-915F-EE2FD2FCA9A5}" srcOrd="0" destOrd="0" presId="urn:microsoft.com/office/officeart/2005/8/layout/hList7#2"/>
    <dgm:cxn modelId="{A078F003-3C00-6845-9EBD-2DC195EA7E87}" type="presParOf" srcId="{900296CF-6A25-E746-A345-792DBE36F92C}" destId="{9312E8E2-BBD1-104A-9F74-B0103AF69816}" srcOrd="1" destOrd="0" presId="urn:microsoft.com/office/officeart/2005/8/layout/hList7#2"/>
    <dgm:cxn modelId="{3E327DED-A1BA-5F40-88C6-420128E7987E}" type="presParOf" srcId="{900296CF-6A25-E746-A345-792DBE36F92C}" destId="{A0D6F489-540A-D44E-B596-6A182486B777}" srcOrd="2" destOrd="0" presId="urn:microsoft.com/office/officeart/2005/8/layout/hList7#2"/>
    <dgm:cxn modelId="{E331C05D-ABEF-784B-867C-9DAD3D7B0BF6}" type="presParOf" srcId="{900296CF-6A25-E746-A345-792DBE36F92C}" destId="{FDF2BC93-305C-D94B-A6C2-ED9CE7F40C2F}" srcOrd="3" destOrd="0" presId="urn:microsoft.com/office/officeart/2005/8/layout/hList7#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8B275D-8553-0846-A316-484B7B291C97}">
      <dsp:nvSpPr>
        <dsp:cNvPr id="0" name=""/>
        <dsp:cNvSpPr/>
      </dsp:nvSpPr>
      <dsp:spPr>
        <a:xfrm>
          <a:off x="0" y="0"/>
          <a:ext cx="1892456" cy="3940870"/>
        </a:xfrm>
        <a:prstGeom prst="rect">
          <a:avLst/>
        </a:prstGeom>
        <a:solidFill>
          <a:schemeClr val="accen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rtlCol="0" anchor="t" anchorCtr="1">
          <a:noAutofit/>
        </a:bodyPr>
        <a:lstStyle/>
        <a:p>
          <a:pPr marL="0" lvl="0" indent="0" algn="ctr" defTabSz="8001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noProof="0" dirty="0">
              <a:latin typeface="Arial" panose="020B0604020202020204" pitchFamily="34" charset="0"/>
            </a:rPr>
            <a:t>Планирование</a:t>
          </a:r>
          <a:endParaRPr lang="ru-RU" sz="2000" kern="1200" noProof="0" dirty="0">
            <a:latin typeface="Arial" panose="020B0604020202020204" pitchFamily="34" charset="0"/>
          </a:endParaRPr>
        </a:p>
        <a:p>
          <a:pPr marL="0" lvl="1" indent="-114300" algn="ctr" defTabSz="622300" rtl="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400" kern="1200" noProof="0" dirty="0">
              <a:latin typeface="Arial" panose="020B0604020202020204" pitchFamily="34" charset="0"/>
            </a:rPr>
            <a:t>Синергия масштабируемой </a:t>
          </a:r>
          <a:br>
            <a:rPr lang="ru-RU" sz="1400" kern="1200" noProof="0" dirty="0">
              <a:latin typeface="Arial" panose="020B0604020202020204" pitchFamily="34" charset="0"/>
            </a:rPr>
          </a:br>
          <a:r>
            <a:rPr lang="ru-RU" sz="1400" kern="1200" noProof="0" dirty="0">
              <a:latin typeface="Arial" panose="020B0604020202020204" pitchFamily="34" charset="0"/>
            </a:rPr>
            <a:t>электронной коммерции</a:t>
          </a:r>
        </a:p>
      </dsp:txBody>
      <dsp:txXfrm>
        <a:off x="0" y="1576348"/>
        <a:ext cx="1892456" cy="1576348"/>
      </dsp:txXfrm>
    </dsp:sp>
    <dsp:sp modelId="{A126BA88-D0F9-AF4A-A7BA-0638E32B45F8}">
      <dsp:nvSpPr>
        <dsp:cNvPr id="0" name=""/>
        <dsp:cNvSpPr/>
      </dsp:nvSpPr>
      <dsp:spPr>
        <a:xfrm>
          <a:off x="532154" y="478533"/>
          <a:ext cx="828146" cy="828146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FF6703-D32F-9E47-96B8-A304C47CCB78}">
      <dsp:nvSpPr>
        <dsp:cNvPr id="0" name=""/>
        <dsp:cNvSpPr/>
      </dsp:nvSpPr>
      <dsp:spPr>
        <a:xfrm>
          <a:off x="1946788" y="0"/>
          <a:ext cx="1892456" cy="3940870"/>
        </a:xfrm>
        <a:prstGeom prst="rect">
          <a:avLst/>
        </a:prstGeom>
        <a:solidFill>
          <a:schemeClr val="accen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rtlCol="0" anchor="t" anchorCtr="1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noProof="0" dirty="0">
              <a:latin typeface="Arial" panose="020B0604020202020204" pitchFamily="34" charset="0"/>
            </a:rPr>
            <a:t>Маркетинг</a:t>
          </a:r>
          <a:endParaRPr lang="ru-RU" sz="2000" kern="1200" noProof="0" dirty="0">
            <a:latin typeface="Arial" panose="020B0604020202020204" pitchFamily="34" charset="0"/>
          </a:endParaRPr>
        </a:p>
        <a:p>
          <a:pPr marL="0" lvl="1" indent="-114300" algn="ctr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400" kern="1200" noProof="0" dirty="0">
              <a:latin typeface="Arial" panose="020B0604020202020204" pitchFamily="34" charset="0"/>
            </a:rPr>
            <a:t>Распространение стандартизированных метрик</a:t>
          </a:r>
        </a:p>
      </dsp:txBody>
      <dsp:txXfrm>
        <a:off x="1946788" y="1576348"/>
        <a:ext cx="1892456" cy="1576348"/>
      </dsp:txXfrm>
    </dsp:sp>
    <dsp:sp modelId="{EFEB790C-BD5C-F54D-9993-F81422A8AD8E}">
      <dsp:nvSpPr>
        <dsp:cNvPr id="0" name=""/>
        <dsp:cNvSpPr/>
      </dsp:nvSpPr>
      <dsp:spPr>
        <a:xfrm>
          <a:off x="2481384" y="478533"/>
          <a:ext cx="828146" cy="828146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4ABADC-97F5-A547-823D-7594A86D79D3}">
      <dsp:nvSpPr>
        <dsp:cNvPr id="0" name=""/>
        <dsp:cNvSpPr/>
      </dsp:nvSpPr>
      <dsp:spPr>
        <a:xfrm>
          <a:off x="3901903" y="0"/>
          <a:ext cx="1892456" cy="3940870"/>
        </a:xfrm>
        <a:prstGeom prst="rect">
          <a:avLst/>
        </a:prstGeom>
        <a:solidFill>
          <a:schemeClr val="accen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rtlCol="0" anchor="t" anchorCtr="1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noProof="0" dirty="0">
              <a:latin typeface="Arial" panose="020B0604020202020204" pitchFamily="34" charset="0"/>
            </a:rPr>
            <a:t>Дизайн</a:t>
          </a:r>
          <a:endParaRPr lang="ru-RU" sz="2000" kern="1200" noProof="0" dirty="0">
            <a:latin typeface="Arial" panose="020B0604020202020204" pitchFamily="34" charset="0"/>
          </a:endParaRPr>
        </a:p>
        <a:p>
          <a:pPr marL="0" lvl="1" indent="-114300" algn="ctr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400" kern="1200" noProof="0" dirty="0">
              <a:latin typeface="Arial" panose="020B0604020202020204" pitchFamily="34" charset="0"/>
            </a:rPr>
            <a:t>Координация</a:t>
          </a:r>
        </a:p>
        <a:p>
          <a:pPr marL="0" lvl="1" indent="-114300" algn="ctr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400" kern="1200" noProof="0" dirty="0">
              <a:latin typeface="Arial" panose="020B0604020202020204" pitchFamily="34" charset="0"/>
            </a:rPr>
            <a:t>приложений для электронной коммерции</a:t>
          </a:r>
        </a:p>
      </dsp:txBody>
      <dsp:txXfrm>
        <a:off x="3901903" y="1576348"/>
        <a:ext cx="1892456" cy="1576348"/>
      </dsp:txXfrm>
    </dsp:sp>
    <dsp:sp modelId="{CC076D56-4BB0-7246-9039-788AB439DAF0}">
      <dsp:nvSpPr>
        <dsp:cNvPr id="0" name=""/>
        <dsp:cNvSpPr/>
      </dsp:nvSpPr>
      <dsp:spPr>
        <a:xfrm>
          <a:off x="4430614" y="478533"/>
          <a:ext cx="828146" cy="828146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8C9BA8-C3B3-F947-915F-EE2FD2FCA9A5}">
      <dsp:nvSpPr>
        <dsp:cNvPr id="0" name=""/>
        <dsp:cNvSpPr/>
      </dsp:nvSpPr>
      <dsp:spPr>
        <a:xfrm>
          <a:off x="5847689" y="0"/>
          <a:ext cx="1892456" cy="3940870"/>
        </a:xfrm>
        <a:prstGeom prst="rect">
          <a:avLst/>
        </a:prstGeom>
        <a:solidFill>
          <a:schemeClr val="accen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rtlCol="0" anchor="t" anchorCtr="1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noProof="0" dirty="0">
              <a:latin typeface="Arial" panose="020B0604020202020204" pitchFamily="34" charset="0"/>
            </a:rPr>
            <a:t>Стратегия</a:t>
          </a:r>
          <a:endParaRPr lang="ru-RU" sz="2000" kern="1200" noProof="0" dirty="0">
            <a:latin typeface="Arial" panose="020B0604020202020204" pitchFamily="34" charset="0"/>
          </a:endParaRPr>
        </a:p>
        <a:p>
          <a:pPr marL="0" lvl="1" indent="-114300" algn="ctr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400" kern="1200" noProof="0" dirty="0">
              <a:latin typeface="Arial" panose="020B0604020202020204" pitchFamily="34" charset="0"/>
            </a:rPr>
            <a:t>Поддержка комплексно лучших методологий</a:t>
          </a:r>
        </a:p>
      </dsp:txBody>
      <dsp:txXfrm>
        <a:off x="5847689" y="1576348"/>
        <a:ext cx="1892456" cy="1576348"/>
      </dsp:txXfrm>
    </dsp:sp>
    <dsp:sp modelId="{FDF2BC93-305C-D94B-A6C2-ED9CE7F40C2F}">
      <dsp:nvSpPr>
        <dsp:cNvPr id="0" name=""/>
        <dsp:cNvSpPr/>
      </dsp:nvSpPr>
      <dsp:spPr>
        <a:xfrm>
          <a:off x="6379844" y="478533"/>
          <a:ext cx="828146" cy="828146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C20AF0-FA1E-3C4A-AD07-551A27BE2B92}">
      <dsp:nvSpPr>
        <dsp:cNvPr id="0" name=""/>
        <dsp:cNvSpPr/>
      </dsp:nvSpPr>
      <dsp:spPr>
        <a:xfrm>
          <a:off x="7796918" y="0"/>
          <a:ext cx="1892456" cy="3940870"/>
        </a:xfrm>
        <a:prstGeom prst="rect">
          <a:avLst/>
        </a:prstGeom>
        <a:solidFill>
          <a:schemeClr val="accen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rtlCol="0" anchor="t" anchorCtr="1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noProof="0" dirty="0">
              <a:latin typeface="Arial" panose="020B0604020202020204" pitchFamily="34" charset="0"/>
            </a:rPr>
            <a:t>Запуск</a:t>
          </a:r>
          <a:endParaRPr lang="ru-RU" sz="2000" kern="1200" noProof="0" dirty="0">
            <a:latin typeface="Arial" panose="020B0604020202020204" pitchFamily="34" charset="0"/>
          </a:endParaRPr>
        </a:p>
        <a:p>
          <a:pPr marL="0" lvl="1" indent="-114300" algn="ctr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400" kern="1200" noProof="0" dirty="0">
              <a:latin typeface="Arial" panose="020B0604020202020204" pitchFamily="34" charset="0"/>
            </a:rPr>
            <a:t>Развертывание стратегических сетей для явных потребностей электронного бизнеса</a:t>
          </a:r>
        </a:p>
      </dsp:txBody>
      <dsp:txXfrm>
        <a:off x="7796918" y="1576348"/>
        <a:ext cx="1892456" cy="1576348"/>
      </dsp:txXfrm>
    </dsp:sp>
    <dsp:sp modelId="{916140F0-4F43-9F45-8310-FCCA12DDE514}">
      <dsp:nvSpPr>
        <dsp:cNvPr id="0" name=""/>
        <dsp:cNvSpPr/>
      </dsp:nvSpPr>
      <dsp:spPr>
        <a:xfrm>
          <a:off x="8329073" y="478533"/>
          <a:ext cx="828146" cy="828146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07607C-A87A-3347-81F6-106C527DBD58}">
      <dsp:nvSpPr>
        <dsp:cNvPr id="0" name=""/>
        <dsp:cNvSpPr/>
      </dsp:nvSpPr>
      <dsp:spPr>
        <a:xfrm>
          <a:off x="400054" y="3040375"/>
          <a:ext cx="8914225" cy="591130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#2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3B129C17-9205-4554-BF5C-070656C216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0B41E939-D5BE-4B7F-BCD2-05DCC4E5E8C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15D0FA6-1619-4ABC-945D-3D53AA3851E7}" type="datetime1">
              <a:rPr lang="ru-RU" smtClean="0"/>
              <a:pPr rtl="0"/>
              <a:t>14.02.2023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F61800B1-1D76-46D4-ADAF-FD5EA7AFBE7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FCBFA674-DC58-422B-8963-09FD1B05EDD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A42FE58-2C2A-433E-A3EF-B39ACF97315A}" type="slidenum">
              <a:rPr lang="ru-RU" smtClean="0"/>
              <a:pPr rtl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3565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D2CAB-DA7B-4EDE-B03E-D2DBD907657B}" type="datetime1">
              <a:rPr lang="ru-RU" smtClean="0"/>
              <a:pPr/>
              <a:t>14.02.2023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97DC217-DF71-1A49-B3EA-559F1F43B0FF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97DC217-DF71-1A49-B3EA-559F1F43B0FF}" type="slidenum">
              <a:rPr lang="ru-RU" smtClean="0"/>
              <a:pPr rtl="0"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77724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ru-RU" smtClean="0"/>
              <a:pPr rtl="0"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40936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ru-RU" smtClean="0"/>
              <a:pPr rtl="0"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3583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ru-RU" smtClean="0"/>
              <a:pPr rtl="0"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55031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ru-RU" smtClean="0"/>
              <a:pPr rtl="0"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62104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ru-RU" smtClean="0"/>
              <a:pPr rtl="0"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43076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rtlCol="0" anchor="b">
            <a:noAutofit/>
          </a:bodyPr>
          <a:lstStyle>
            <a:lvl1pPr algn="l">
              <a:defRPr sz="6000" b="1"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 rtlCol="0">
            <a:noAutofit/>
          </a:bodyPr>
          <a:lstStyle>
            <a:lvl1pPr marL="0" indent="0" algn="l">
              <a:buNone/>
              <a:defRPr sz="320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=""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11" name="Полилиния 10">
            <a:extLst>
              <a:ext uri="{FF2B5EF4-FFF2-40B4-BE49-F238E27FC236}">
                <a16:creationId xmlns=""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9" name="Полилиния 8">
            <a:extLst>
              <a:ext uri="{FF2B5EF4-FFF2-40B4-BE49-F238E27FC236}">
                <a16:creationId xmlns=""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Полилиния 14">
              <a:extLst>
                <a:ext uri="{FF2B5EF4-FFF2-40B4-BE49-F238E27FC236}">
                  <a16:creationId xmlns=""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  <p:sp>
          <p:nvSpPr>
            <p:cNvPr id="16" name="Полилиния 15">
              <a:extLst>
                <a:ext uri="{FF2B5EF4-FFF2-40B4-BE49-F238E27FC236}">
                  <a16:creationId xmlns=""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</p:grpSp>
      <p:sp>
        <p:nvSpPr>
          <p:cNvPr id="22" name="Полилиния 21">
            <a:extLst>
              <a:ext uri="{FF2B5EF4-FFF2-40B4-BE49-F238E27FC236}">
                <a16:creationId xmlns=""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28" name="Полилиния 27">
            <a:extLst>
              <a:ext uri="{FF2B5EF4-FFF2-40B4-BE49-F238E27FC236}">
                <a16:creationId xmlns=""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Временная шка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>
            <a:extLst>
              <a:ext uri="{FF2B5EF4-FFF2-40B4-BE49-F238E27FC236}">
                <a16:creationId xmlns=""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5" name="Полилиния 4">
            <a:extLst>
              <a:ext uri="{FF2B5EF4-FFF2-40B4-BE49-F238E27FC236}">
                <a16:creationId xmlns=""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7561"/>
            <a:ext cx="9779182" cy="3366815"/>
          </a:xfrm>
        </p:spPr>
        <p:txBody>
          <a:bodyPr rtlCol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0" name="Дата 3">
            <a:extLst>
              <a:ext uri="{FF2B5EF4-FFF2-40B4-BE49-F238E27FC236}">
                <a16:creationId xmlns=""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A3A6A947-0862-488B-B8F2-51F131CFA617}" type="datetime1">
              <a:rPr lang="ru-RU" noProof="0" smtClean="0"/>
              <a:pPr/>
              <a:t>14.02.2023</a:t>
            </a:fld>
            <a:endParaRPr lang="ru-RU" noProof="0"/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=""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r>
              <a:rPr lang="ru-RU" noProof="0"/>
              <a:t>ЗАГОЛОВОК ПРЕЗЕНТАЦИИ</a:t>
            </a:r>
          </a:p>
        </p:txBody>
      </p:sp>
      <p:sp>
        <p:nvSpPr>
          <p:cNvPr id="12" name="Номер слайда 5">
            <a:extLst>
              <a:ext uri="{FF2B5EF4-FFF2-40B4-BE49-F238E27FC236}">
                <a16:creationId xmlns=""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294A09A9-5501-47C1-A89A-A340965A2BE2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528203"/>
            <a:ext cx="4663440" cy="2828613"/>
          </a:xfrm>
        </p:spPr>
        <p:txBody>
          <a:bodyPr rtlCol="0">
            <a:noAutofit/>
          </a:bodyPr>
          <a:lstStyle>
            <a:lvl1pPr marL="0" indent="0">
              <a:buNone/>
              <a:defRPr sz="2000">
                <a:latin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</a:defRPr>
            </a:lvl2pPr>
            <a:lvl3pPr marL="914400" indent="0">
              <a:buNone/>
              <a:defRPr sz="1600">
                <a:latin typeface="Arial" panose="020B0604020202020204" pitchFamily="34" charset="0"/>
              </a:defRPr>
            </a:lvl3pPr>
            <a:lvl4pPr marL="1371600" indent="0">
              <a:buNone/>
              <a:defRPr sz="1400">
                <a:latin typeface="Arial" panose="020B0604020202020204" pitchFamily="34" charset="0"/>
              </a:defRPr>
            </a:lvl4pPr>
            <a:lvl5pPr marL="1828800" indent="0">
              <a:buNone/>
              <a:defRPr sz="1400"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Полилиния 3">
            <a:extLst>
              <a:ext uri="{FF2B5EF4-FFF2-40B4-BE49-F238E27FC236}">
                <a16:creationId xmlns=""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5" name="Полилиния 4">
            <a:extLst>
              <a:ext uri="{FF2B5EF4-FFF2-40B4-BE49-F238E27FC236}">
                <a16:creationId xmlns=""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6" name="Полилиния 5">
            <a:extLst>
              <a:ext uri="{FF2B5EF4-FFF2-40B4-BE49-F238E27FC236}">
                <a16:creationId xmlns=""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grpSp>
        <p:nvGrpSpPr>
          <p:cNvPr id="9" name="Группа 8">
            <a:extLst>
              <a:ext uri="{FF2B5EF4-FFF2-40B4-BE49-F238E27FC236}">
                <a16:creationId xmlns=""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Полилиния 6">
              <a:extLst>
                <a:ext uri="{FF2B5EF4-FFF2-40B4-BE49-F238E27FC236}">
                  <a16:creationId xmlns=""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  <p:sp>
          <p:nvSpPr>
            <p:cNvPr id="8" name="Полилиния 7">
              <a:extLst>
                <a:ext uri="{FF2B5EF4-FFF2-40B4-BE49-F238E27FC236}">
                  <a16:creationId xmlns=""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</p:grpSp>
      <p:sp>
        <p:nvSpPr>
          <p:cNvPr id="10" name="Дата 3">
            <a:extLst>
              <a:ext uri="{FF2B5EF4-FFF2-40B4-BE49-F238E27FC236}">
                <a16:creationId xmlns=""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B7A0D165-55F7-43F4-A1A8-CAA3BE2BEE74}" type="datetime1">
              <a:rPr lang="ru-RU" noProof="0" smtClean="0"/>
              <a:pPr/>
              <a:t>14.02.2023</a:t>
            </a:fld>
            <a:endParaRPr lang="ru-RU" noProof="0"/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=""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ru-RU" noProof="0"/>
              <a:t>ЗАГОЛОВОК ПРЕЗЕНТАЦИИ</a:t>
            </a:r>
          </a:p>
        </p:txBody>
      </p:sp>
      <p:sp>
        <p:nvSpPr>
          <p:cNvPr id="12" name="Номер слайда 5">
            <a:extLst>
              <a:ext uri="{FF2B5EF4-FFF2-40B4-BE49-F238E27FC236}">
                <a16:creationId xmlns=""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294A09A9-5501-47C1-A89A-A340965A2BE2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13" name="Объект 2">
            <a:extLst>
              <a:ext uri="{FF2B5EF4-FFF2-40B4-BE49-F238E27FC236}">
                <a16:creationId xmlns=""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3235" y="2528203"/>
            <a:ext cx="4663440" cy="2828613"/>
          </a:xfrm>
        </p:spPr>
        <p:txBody>
          <a:bodyPr rtlCol="0">
            <a:noAutofit/>
          </a:bodyPr>
          <a:lstStyle>
            <a:lvl1pPr marL="0" indent="0">
              <a:buNone/>
              <a:defRPr sz="2000">
                <a:latin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</a:defRPr>
            </a:lvl2pPr>
            <a:lvl3pPr marL="914400" indent="0">
              <a:buNone/>
              <a:defRPr sz="1600">
                <a:latin typeface="Arial" panose="020B0604020202020204" pitchFamily="34" charset="0"/>
              </a:defRPr>
            </a:lvl3pPr>
            <a:lvl4pPr marL="1371600" indent="0">
              <a:buNone/>
              <a:defRPr sz="1400">
                <a:latin typeface="Arial" panose="020B0604020202020204" pitchFamily="34" charset="0"/>
              </a:defRPr>
            </a:lvl4pPr>
            <a:lvl5pPr marL="1828800" indent="0">
              <a:buNone/>
              <a:defRPr sz="1400"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4" name="Объект 2">
            <a:extLst>
              <a:ext uri="{FF2B5EF4-FFF2-40B4-BE49-F238E27FC236}">
                <a16:creationId xmlns=""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1167493" y="2005689"/>
            <a:ext cx="4663440" cy="522514"/>
          </a:xfrm>
        </p:spPr>
        <p:txBody>
          <a:bodyPr rtlCol="0">
            <a:noAutofit/>
          </a:bodyPr>
          <a:lstStyle>
            <a:lvl1pPr marL="0" indent="0">
              <a:buNone/>
              <a:defRPr sz="2400" b="1">
                <a:latin typeface="Arial" panose="020B0604020202020204" pitchFamily="34" charset="0"/>
              </a:defRPr>
            </a:lvl1pPr>
            <a:lvl2pPr marL="457200" indent="0">
              <a:buNone/>
              <a:defRPr sz="2000" b="1">
                <a:latin typeface="Arial" panose="020B0604020202020204" pitchFamily="34" charset="0"/>
              </a:defRPr>
            </a:lvl2pPr>
            <a:lvl3pPr marL="914400" indent="0">
              <a:buNone/>
              <a:defRPr sz="1800" b="1">
                <a:latin typeface="Arial" panose="020B0604020202020204" pitchFamily="34" charset="0"/>
              </a:defRPr>
            </a:lvl3pPr>
            <a:lvl4pPr marL="1371600" indent="0">
              <a:buNone/>
              <a:defRPr sz="1600" b="1">
                <a:latin typeface="Arial" panose="020B0604020202020204" pitchFamily="34" charset="0"/>
              </a:defRPr>
            </a:lvl4pPr>
            <a:lvl5pPr marL="1828800" indent="0">
              <a:buNone/>
              <a:defRPr sz="1600" b="1"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5" name="Объект 2">
            <a:extLst>
              <a:ext uri="{FF2B5EF4-FFF2-40B4-BE49-F238E27FC236}">
                <a16:creationId xmlns=""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6283235" y="2005689"/>
            <a:ext cx="4663440" cy="522514"/>
          </a:xfrm>
        </p:spPr>
        <p:txBody>
          <a:bodyPr rtlCol="0">
            <a:noAutofit/>
          </a:bodyPr>
          <a:lstStyle>
            <a:lvl1pPr marL="0" indent="0">
              <a:buNone/>
              <a:defRPr sz="2400" b="1">
                <a:latin typeface="Arial" panose="020B0604020202020204" pitchFamily="34" charset="0"/>
              </a:defRPr>
            </a:lvl1pPr>
            <a:lvl2pPr marL="457200" indent="0">
              <a:buNone/>
              <a:defRPr sz="2000" b="1">
                <a:latin typeface="Arial" panose="020B0604020202020204" pitchFamily="34" charset="0"/>
              </a:defRPr>
            </a:lvl2pPr>
            <a:lvl3pPr marL="914400" indent="0">
              <a:buNone/>
              <a:defRPr sz="1800" b="1">
                <a:latin typeface="Arial" panose="020B0604020202020204" pitchFamily="34" charset="0"/>
              </a:defRPr>
            </a:lvl3pPr>
            <a:lvl4pPr marL="1371600" indent="0">
              <a:buNone/>
              <a:defRPr sz="1600" b="1">
                <a:latin typeface="Arial" panose="020B0604020202020204" pitchFamily="34" charset="0"/>
              </a:defRPr>
            </a:lvl4pPr>
            <a:lvl5pPr marL="1828800" indent="0">
              <a:buNone/>
              <a:defRPr sz="1600" b="1"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1" y="2526318"/>
            <a:ext cx="3218688" cy="2828613"/>
          </a:xfrm>
        </p:spPr>
        <p:txBody>
          <a:bodyPr rtlCol="0">
            <a:noAutofit/>
          </a:bodyPr>
          <a:lstStyle>
            <a:lvl1pPr marL="0" indent="0">
              <a:buNone/>
              <a:defRPr sz="2000">
                <a:latin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</a:defRPr>
            </a:lvl2pPr>
            <a:lvl3pPr marL="914400" indent="0">
              <a:buNone/>
              <a:defRPr sz="1600">
                <a:latin typeface="Arial" panose="020B0604020202020204" pitchFamily="34" charset="0"/>
              </a:defRPr>
            </a:lvl3pPr>
            <a:lvl4pPr marL="1371600" indent="0">
              <a:buNone/>
              <a:defRPr sz="1400">
                <a:latin typeface="Arial" panose="020B0604020202020204" pitchFamily="34" charset="0"/>
              </a:defRPr>
            </a:lvl4pPr>
            <a:lvl5pPr marL="1828800" indent="0">
              <a:buNone/>
              <a:defRPr sz="1400"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Полилиния 3">
            <a:extLst>
              <a:ext uri="{FF2B5EF4-FFF2-40B4-BE49-F238E27FC236}">
                <a16:creationId xmlns=""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5" name="Полилиния 4">
            <a:extLst>
              <a:ext uri="{FF2B5EF4-FFF2-40B4-BE49-F238E27FC236}">
                <a16:creationId xmlns=""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6" name="Полилиния 5">
            <a:extLst>
              <a:ext uri="{FF2B5EF4-FFF2-40B4-BE49-F238E27FC236}">
                <a16:creationId xmlns=""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grpSp>
        <p:nvGrpSpPr>
          <p:cNvPr id="9" name="Группа 8">
            <a:extLst>
              <a:ext uri="{FF2B5EF4-FFF2-40B4-BE49-F238E27FC236}">
                <a16:creationId xmlns=""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Полилиния 6">
              <a:extLst>
                <a:ext uri="{FF2B5EF4-FFF2-40B4-BE49-F238E27FC236}">
                  <a16:creationId xmlns=""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  <p:sp>
          <p:nvSpPr>
            <p:cNvPr id="8" name="Полилиния 7">
              <a:extLst>
                <a:ext uri="{FF2B5EF4-FFF2-40B4-BE49-F238E27FC236}">
                  <a16:creationId xmlns=""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</p:grpSp>
      <p:sp>
        <p:nvSpPr>
          <p:cNvPr id="10" name="Дата 3">
            <a:extLst>
              <a:ext uri="{FF2B5EF4-FFF2-40B4-BE49-F238E27FC236}">
                <a16:creationId xmlns=""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CC9795AB-410F-48CA-9846-ADEC74C363B3}" type="datetime1">
              <a:rPr lang="ru-RU" noProof="0" smtClean="0"/>
              <a:pPr/>
              <a:t>14.02.2023</a:t>
            </a:fld>
            <a:endParaRPr lang="ru-RU" noProof="0"/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=""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ru-RU" noProof="0"/>
              <a:t>ЗАГОЛОВОК ПРЕЗЕНТАЦИИ</a:t>
            </a:r>
          </a:p>
        </p:txBody>
      </p:sp>
      <p:sp>
        <p:nvSpPr>
          <p:cNvPr id="13" name="Объект 2">
            <a:extLst>
              <a:ext uri="{FF2B5EF4-FFF2-40B4-BE49-F238E27FC236}">
                <a16:creationId xmlns=""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683787" y="2526318"/>
            <a:ext cx="3173279" cy="2828613"/>
          </a:xfrm>
        </p:spPr>
        <p:txBody>
          <a:bodyPr rtlCol="0">
            <a:noAutofit/>
          </a:bodyPr>
          <a:lstStyle>
            <a:lvl1pPr marL="0" indent="0">
              <a:buNone/>
              <a:defRPr sz="2000">
                <a:latin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</a:defRPr>
            </a:lvl2pPr>
            <a:lvl3pPr marL="914400" indent="0">
              <a:buNone/>
              <a:defRPr sz="1600">
                <a:latin typeface="Arial" panose="020B0604020202020204" pitchFamily="34" charset="0"/>
              </a:defRPr>
            </a:lvl3pPr>
            <a:lvl4pPr marL="1371600" indent="0">
              <a:buNone/>
              <a:defRPr sz="1400">
                <a:latin typeface="Arial" panose="020B0604020202020204" pitchFamily="34" charset="0"/>
              </a:defRPr>
            </a:lvl4pPr>
            <a:lvl5pPr marL="1828800" indent="0">
              <a:buNone/>
              <a:defRPr sz="1400"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4" name="Объект 2">
            <a:extLst>
              <a:ext uri="{FF2B5EF4-FFF2-40B4-BE49-F238E27FC236}">
                <a16:creationId xmlns=""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1167493" y="2003804"/>
            <a:ext cx="3173278" cy="522514"/>
          </a:xfrm>
        </p:spPr>
        <p:txBody>
          <a:bodyPr rtlCol="0">
            <a:noAutofit/>
          </a:bodyPr>
          <a:lstStyle>
            <a:lvl1pPr marL="0" indent="0">
              <a:buNone/>
              <a:defRPr sz="2400" b="1">
                <a:latin typeface="Arial" panose="020B0604020202020204" pitchFamily="34" charset="0"/>
              </a:defRPr>
            </a:lvl1pPr>
            <a:lvl2pPr marL="457200" indent="0">
              <a:buNone/>
              <a:defRPr sz="2000" b="1">
                <a:latin typeface="Arial" panose="020B0604020202020204" pitchFamily="34" charset="0"/>
              </a:defRPr>
            </a:lvl2pPr>
            <a:lvl3pPr marL="914400" indent="0">
              <a:buNone/>
              <a:defRPr sz="1800" b="1">
                <a:latin typeface="Arial" panose="020B0604020202020204" pitchFamily="34" charset="0"/>
              </a:defRPr>
            </a:lvl3pPr>
            <a:lvl4pPr marL="1371600" indent="0">
              <a:buNone/>
              <a:defRPr sz="1600" b="1">
                <a:latin typeface="Arial" panose="020B0604020202020204" pitchFamily="34" charset="0"/>
              </a:defRPr>
            </a:lvl4pPr>
            <a:lvl5pPr marL="1828800" indent="0">
              <a:buNone/>
              <a:defRPr sz="1600" b="1"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5" name="Объект 2">
            <a:extLst>
              <a:ext uri="{FF2B5EF4-FFF2-40B4-BE49-F238E27FC236}">
                <a16:creationId xmlns=""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683788" y="2003804"/>
            <a:ext cx="3173278" cy="522514"/>
          </a:xfrm>
        </p:spPr>
        <p:txBody>
          <a:bodyPr rtlCol="0">
            <a:noAutofit/>
          </a:bodyPr>
          <a:lstStyle>
            <a:lvl1pPr marL="0" indent="0">
              <a:buNone/>
              <a:defRPr sz="2400" b="1">
                <a:latin typeface="Arial" panose="020B0604020202020204" pitchFamily="34" charset="0"/>
              </a:defRPr>
            </a:lvl1pPr>
            <a:lvl2pPr marL="457200" indent="0">
              <a:buNone/>
              <a:defRPr sz="2000" b="1">
                <a:latin typeface="Arial" panose="020B0604020202020204" pitchFamily="34" charset="0"/>
              </a:defRPr>
            </a:lvl2pPr>
            <a:lvl3pPr marL="914400" indent="0">
              <a:buNone/>
              <a:defRPr sz="1800" b="1">
                <a:latin typeface="Arial" panose="020B0604020202020204" pitchFamily="34" charset="0"/>
              </a:defRPr>
            </a:lvl3pPr>
            <a:lvl4pPr marL="1371600" indent="0">
              <a:buNone/>
              <a:defRPr sz="1600" b="1">
                <a:latin typeface="Arial" panose="020B0604020202020204" pitchFamily="34" charset="0"/>
              </a:defRPr>
            </a:lvl4pPr>
            <a:lvl5pPr marL="1828800" indent="0">
              <a:buNone/>
              <a:defRPr sz="1600" b="1"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6" name="Объект 2">
            <a:extLst>
              <a:ext uri="{FF2B5EF4-FFF2-40B4-BE49-F238E27FC236}">
                <a16:creationId xmlns=""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200082" y="2526318"/>
            <a:ext cx="3173279" cy="2828613"/>
          </a:xfrm>
        </p:spPr>
        <p:txBody>
          <a:bodyPr rtlCol="0">
            <a:noAutofit/>
          </a:bodyPr>
          <a:lstStyle>
            <a:lvl1pPr marL="0" indent="0">
              <a:buNone/>
              <a:defRPr sz="2000">
                <a:latin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</a:defRPr>
            </a:lvl2pPr>
            <a:lvl3pPr marL="914400" indent="0">
              <a:buNone/>
              <a:defRPr sz="1600">
                <a:latin typeface="Arial" panose="020B0604020202020204" pitchFamily="34" charset="0"/>
              </a:defRPr>
            </a:lvl3pPr>
            <a:lvl4pPr marL="1371600" indent="0">
              <a:buNone/>
              <a:defRPr sz="1400">
                <a:latin typeface="Arial" panose="020B0604020202020204" pitchFamily="34" charset="0"/>
              </a:defRPr>
            </a:lvl4pPr>
            <a:lvl5pPr marL="1828800" indent="0">
              <a:buNone/>
              <a:defRPr sz="1400"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7" name="Объект 2">
            <a:extLst>
              <a:ext uri="{FF2B5EF4-FFF2-40B4-BE49-F238E27FC236}">
                <a16:creationId xmlns=""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8200083" y="2003804"/>
            <a:ext cx="3173278" cy="522514"/>
          </a:xfrm>
        </p:spPr>
        <p:txBody>
          <a:bodyPr rtlCol="0">
            <a:noAutofit/>
          </a:bodyPr>
          <a:lstStyle>
            <a:lvl1pPr marL="0" indent="0">
              <a:buNone/>
              <a:defRPr sz="2400" b="1">
                <a:latin typeface="Arial" panose="020B0604020202020204" pitchFamily="34" charset="0"/>
              </a:defRPr>
            </a:lvl1pPr>
            <a:lvl2pPr marL="457200" indent="0">
              <a:buNone/>
              <a:defRPr sz="2000" b="1">
                <a:latin typeface="Arial" panose="020B0604020202020204" pitchFamily="34" charset="0"/>
              </a:defRPr>
            </a:lvl2pPr>
            <a:lvl3pPr marL="914400" indent="0">
              <a:buNone/>
              <a:defRPr sz="1800" b="1">
                <a:latin typeface="Arial" panose="020B0604020202020204" pitchFamily="34" charset="0"/>
              </a:defRPr>
            </a:lvl3pPr>
            <a:lvl4pPr marL="1371600" indent="0">
              <a:buNone/>
              <a:defRPr sz="1600" b="1">
                <a:latin typeface="Arial" panose="020B0604020202020204" pitchFamily="34" charset="0"/>
              </a:defRPr>
            </a:lvl4pPr>
            <a:lvl5pPr marL="1828800" indent="0">
              <a:buNone/>
              <a:defRPr sz="1600" b="1"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2" name="Номер слайда 5">
            <a:extLst>
              <a:ext uri="{FF2B5EF4-FFF2-40B4-BE49-F238E27FC236}">
                <a16:creationId xmlns=""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294A09A9-5501-47C1-A89A-A340965A2BE2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Конец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rtlCol="0" anchor="b">
            <a:noAutofit/>
          </a:bodyPr>
          <a:lstStyle>
            <a:lvl1pPr algn="l">
              <a:defRPr sz="6000" b="1"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 rtlCol="0">
            <a:noAutofit/>
          </a:bodyPr>
          <a:lstStyle>
            <a:lvl1pPr marL="0" indent="0" algn="l">
              <a:buNone/>
              <a:defRPr sz="280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Полилиния 14">
              <a:extLst>
                <a:ext uri="{FF2B5EF4-FFF2-40B4-BE49-F238E27FC236}">
                  <a16:creationId xmlns=""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  <p:sp>
          <p:nvSpPr>
            <p:cNvPr id="16" name="Полилиния 15">
              <a:extLst>
                <a:ext uri="{FF2B5EF4-FFF2-40B4-BE49-F238E27FC236}">
                  <a16:creationId xmlns=""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</p:grpSp>
      <p:sp>
        <p:nvSpPr>
          <p:cNvPr id="22" name="Полилиния 21">
            <a:extLst>
              <a:ext uri="{FF2B5EF4-FFF2-40B4-BE49-F238E27FC236}">
                <a16:creationId xmlns=""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17" name="Полилиния 16">
            <a:extLst>
              <a:ext uri="{FF2B5EF4-FFF2-40B4-BE49-F238E27FC236}">
                <a16:creationId xmlns=""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17467"/>
            <a:ext cx="9779182" cy="3366815"/>
          </a:xfrm>
        </p:spPr>
        <p:txBody>
          <a:bodyPr rtlCol="0">
            <a:noAutofit/>
          </a:bodyPr>
          <a:lstStyle>
            <a:lvl1pPr marL="0" indent="0">
              <a:buNone/>
              <a:defRPr>
                <a:latin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Полилиния 3">
            <a:extLst>
              <a:ext uri="{FF2B5EF4-FFF2-40B4-BE49-F238E27FC236}">
                <a16:creationId xmlns=""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5" name="Полилиния 4">
            <a:extLst>
              <a:ext uri="{FF2B5EF4-FFF2-40B4-BE49-F238E27FC236}">
                <a16:creationId xmlns=""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6" name="Полилиния 5">
            <a:extLst>
              <a:ext uri="{FF2B5EF4-FFF2-40B4-BE49-F238E27FC236}">
                <a16:creationId xmlns=""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grpSp>
        <p:nvGrpSpPr>
          <p:cNvPr id="9" name="Группа 8">
            <a:extLst>
              <a:ext uri="{FF2B5EF4-FFF2-40B4-BE49-F238E27FC236}">
                <a16:creationId xmlns=""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Полилиния 6">
              <a:extLst>
                <a:ext uri="{FF2B5EF4-FFF2-40B4-BE49-F238E27FC236}">
                  <a16:creationId xmlns=""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  <p:sp>
          <p:nvSpPr>
            <p:cNvPr id="8" name="Полилиния 7">
              <a:extLst>
                <a:ext uri="{FF2B5EF4-FFF2-40B4-BE49-F238E27FC236}">
                  <a16:creationId xmlns=""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</p:grpSp>
      <p:sp>
        <p:nvSpPr>
          <p:cNvPr id="10" name="Дата 3">
            <a:extLst>
              <a:ext uri="{FF2B5EF4-FFF2-40B4-BE49-F238E27FC236}">
                <a16:creationId xmlns=""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CC842A94-5BE6-4E10-8F46-516D074140A4}" type="datetime1">
              <a:rPr lang="ru-RU" noProof="0" smtClean="0"/>
              <a:pPr/>
              <a:t>14.02.2023</a:t>
            </a:fld>
            <a:endParaRPr lang="ru-RU" noProof="0"/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=""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ru-RU" noProof="0"/>
              <a:t>ЗАГОЛОВОК ПРЕЗЕНТАЦИИ</a:t>
            </a:r>
          </a:p>
        </p:txBody>
      </p:sp>
      <p:sp>
        <p:nvSpPr>
          <p:cNvPr id="12" name="Номер слайда 5">
            <a:extLst>
              <a:ext uri="{FF2B5EF4-FFF2-40B4-BE49-F238E27FC236}">
                <a16:creationId xmlns=""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294A09A9-5501-47C1-A89A-A340965A2BE2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12" name="Полилиния 11">
            <a:extLst>
              <a:ext uri="{FF2B5EF4-FFF2-40B4-BE49-F238E27FC236}">
                <a16:creationId xmlns=""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14" name="Полилиния 13">
            <a:extLst>
              <a:ext uri="{FF2B5EF4-FFF2-40B4-BE49-F238E27FC236}">
                <a16:creationId xmlns=""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15" name="Полилиния 14">
            <a:extLst>
              <a:ext uri="{FF2B5EF4-FFF2-40B4-BE49-F238E27FC236}">
                <a16:creationId xmlns=""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13" name="Заголовок 1">
            <a:extLst>
              <a:ext uri="{FF2B5EF4-FFF2-40B4-BE49-F238E27FC236}">
                <a16:creationId xmlns=""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167492" y="2653167"/>
            <a:ext cx="9779183" cy="3436483"/>
          </a:xfrm>
        </p:spPr>
        <p:txBody>
          <a:bodyPr rtlCol="0"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4CF10B64-4894-4FFB-BDE7-65B80B76E8E3}" type="datetime1">
              <a:rPr lang="ru-RU" noProof="0" smtClean="0"/>
              <a:pPr/>
              <a:t>14.02.2023</a:t>
            </a:fld>
            <a:endParaRPr lang="ru-RU" noProof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r>
              <a:rPr lang="ru-RU" noProof="0"/>
              <a:t>ЗАГОЛОВОК ПРЕЗЕНТАЦИИ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294A09A9-5501-47C1-A89A-A340965A2BE2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олилиния 22">
            <a:extLst>
              <a:ext uri="{FF2B5EF4-FFF2-40B4-BE49-F238E27FC236}">
                <a16:creationId xmlns=""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rtlCol="0"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 rtlCol="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/>
          </a:p>
        </p:txBody>
      </p: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Полилиния 14">
              <a:extLst>
                <a:ext uri="{FF2B5EF4-FFF2-40B4-BE49-F238E27FC236}">
                  <a16:creationId xmlns=""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  <p:sp>
          <p:nvSpPr>
            <p:cNvPr id="16" name="Полилиния 15">
              <a:extLst>
                <a:ext uri="{FF2B5EF4-FFF2-40B4-BE49-F238E27FC236}">
                  <a16:creationId xmlns=""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</p:grpSp>
      <p:sp>
        <p:nvSpPr>
          <p:cNvPr id="17" name="Полилиния 16">
            <a:extLst>
              <a:ext uri="{FF2B5EF4-FFF2-40B4-BE49-F238E27FC236}">
                <a16:creationId xmlns=""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18" name="Полилиния 17">
            <a:extLst>
              <a:ext uri="{FF2B5EF4-FFF2-40B4-BE49-F238E27FC236}">
                <a16:creationId xmlns=""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7561"/>
            <a:ext cx="9779182" cy="3366815"/>
          </a:xfrm>
        </p:spPr>
        <p:txBody>
          <a:bodyPr rtlCol="0">
            <a:noAutofit/>
          </a:bodyPr>
          <a:lstStyle>
            <a:lvl1pPr marL="0" indent="0">
              <a:buNone/>
              <a:defRPr>
                <a:latin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Полилиния 3">
            <a:extLst>
              <a:ext uri="{FF2B5EF4-FFF2-40B4-BE49-F238E27FC236}">
                <a16:creationId xmlns=""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5" name="Полилиния 4">
            <a:extLst>
              <a:ext uri="{FF2B5EF4-FFF2-40B4-BE49-F238E27FC236}">
                <a16:creationId xmlns=""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10" name="Дата 3">
            <a:extLst>
              <a:ext uri="{FF2B5EF4-FFF2-40B4-BE49-F238E27FC236}">
                <a16:creationId xmlns=""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AA622BEB-CCB4-472D-B609-F635858DEB35}" type="datetime1">
              <a:rPr lang="ru-RU" noProof="0" smtClean="0"/>
              <a:pPr/>
              <a:t>14.02.2023</a:t>
            </a:fld>
            <a:endParaRPr lang="ru-RU" noProof="0"/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=""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ru-RU" noProof="0"/>
              <a:t>ЗАГОЛОВОК ПРЕЗЕНТАЦИИ</a:t>
            </a:r>
          </a:p>
        </p:txBody>
      </p:sp>
      <p:sp>
        <p:nvSpPr>
          <p:cNvPr id="12" name="Номер слайда 5">
            <a:extLst>
              <a:ext uri="{FF2B5EF4-FFF2-40B4-BE49-F238E27FC236}">
                <a16:creationId xmlns=""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294A09A9-5501-47C1-A89A-A340965A2BE2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Диаграмма 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>
            <a:extLst>
              <a:ext uri="{FF2B5EF4-FFF2-40B4-BE49-F238E27FC236}">
                <a16:creationId xmlns=""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Полилиния 12">
              <a:extLst>
                <a:ext uri="{FF2B5EF4-FFF2-40B4-BE49-F238E27FC236}">
                  <a16:creationId xmlns=""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  <p:sp>
          <p:nvSpPr>
            <p:cNvPr id="14" name="Полилиния 13">
              <a:extLst>
                <a:ext uri="{FF2B5EF4-FFF2-40B4-BE49-F238E27FC236}">
                  <a16:creationId xmlns=""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7563"/>
            <a:ext cx="9779182" cy="3366813"/>
          </a:xfrm>
        </p:spPr>
        <p:txBody>
          <a:bodyPr rtlCol="0">
            <a:noAutofit/>
          </a:bodyPr>
          <a:lstStyle>
            <a:lvl1pPr marL="0" indent="0">
              <a:buNone/>
              <a:defRPr>
                <a:latin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0" name="Дата 3">
            <a:extLst>
              <a:ext uri="{FF2B5EF4-FFF2-40B4-BE49-F238E27FC236}">
                <a16:creationId xmlns=""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394BDF86-EBB6-4ADC-A9ED-CAB5C9EB0915}" type="datetime1">
              <a:rPr lang="ru-RU" noProof="0" smtClean="0"/>
              <a:pPr/>
              <a:t>14.02.2023</a:t>
            </a:fld>
            <a:endParaRPr lang="ru-RU" noProof="0"/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=""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ru-RU" noProof="0"/>
              <a:t>ЗАГОЛОВОК ПРЕЗЕНТАЦИИ</a:t>
            </a:r>
          </a:p>
        </p:txBody>
      </p:sp>
      <p:sp>
        <p:nvSpPr>
          <p:cNvPr id="12" name="Номер слайда 5">
            <a:extLst>
              <a:ext uri="{FF2B5EF4-FFF2-40B4-BE49-F238E27FC236}">
                <a16:creationId xmlns=""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294A09A9-5501-47C1-A89A-A340965A2BE2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тат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 rtlCol="0"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8" name="Текст 7">
            <a:extLst>
              <a:ext uri="{FF2B5EF4-FFF2-40B4-BE49-F238E27FC236}">
                <a16:creationId xmlns=""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 rtlCol="0"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 rtl="0"/>
            <a:r>
              <a:rPr lang="ru-RU" noProof="0"/>
              <a:t>“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81813" y="4494213"/>
            <a:ext cx="3511550" cy="679450"/>
          </a:xfrm>
        </p:spPr>
        <p:txBody>
          <a:bodyPr rtlCol="0"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9" name="Текст 7">
            <a:extLst>
              <a:ext uri="{FF2B5EF4-FFF2-40B4-BE49-F238E27FC236}">
                <a16:creationId xmlns=""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 rtlCol="0"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 rtl="0"/>
            <a:r>
              <a:rPr lang="ru-RU" noProof="0"/>
              <a:t>”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F854085F-E0D9-42B4-8B4A-5D9D10CCBC54}" type="datetime1">
              <a:rPr lang="ru-RU" noProof="0" smtClean="0"/>
              <a:pPr/>
              <a:t>14.02.2023</a:t>
            </a:fld>
            <a:endParaRPr lang="ru-RU" noProof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r>
              <a:rPr lang="ru-RU" noProof="0"/>
              <a:t>ЗАГОЛОВОК ПРЕЗЕНТАЦИИ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294A09A9-5501-47C1-A89A-A340965A2BE2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ман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31" name="Заголовок 1">
            <a:extLst>
              <a:ext uri="{FF2B5EF4-FFF2-40B4-BE49-F238E27FC236}">
                <a16:creationId xmlns=""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rtlCol="0" anchor="b">
            <a:noAutofit/>
          </a:bodyPr>
          <a:lstStyle>
            <a:lvl1pPr>
              <a:defRPr sz="4800" b="1"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Рисунок 23">
            <a:extLst>
              <a:ext uri="{FF2B5EF4-FFF2-40B4-BE49-F238E27FC236}">
                <a16:creationId xmlns=""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10" name="Текст 28">
            <a:extLst>
              <a:ext uri="{FF2B5EF4-FFF2-40B4-BE49-F238E27FC236}">
                <a16:creationId xmlns=""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11" name="Текст 28">
            <a:extLst>
              <a:ext uri="{FF2B5EF4-FFF2-40B4-BE49-F238E27FC236}">
                <a16:creationId xmlns=""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7" name="Рисунок 23">
            <a:extLst>
              <a:ext uri="{FF2B5EF4-FFF2-40B4-BE49-F238E27FC236}">
                <a16:creationId xmlns=""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12" name="Текст 28">
            <a:extLst>
              <a:ext uri="{FF2B5EF4-FFF2-40B4-BE49-F238E27FC236}">
                <a16:creationId xmlns=""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13" name="Текст 28">
            <a:extLst>
              <a:ext uri="{FF2B5EF4-FFF2-40B4-BE49-F238E27FC236}">
                <a16:creationId xmlns=""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8" name="Рисунок 23">
            <a:extLst>
              <a:ext uri="{FF2B5EF4-FFF2-40B4-BE49-F238E27FC236}">
                <a16:creationId xmlns=""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14" name="Текст 28">
            <a:extLst>
              <a:ext uri="{FF2B5EF4-FFF2-40B4-BE49-F238E27FC236}">
                <a16:creationId xmlns=""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15" name="Текст 28">
            <a:extLst>
              <a:ext uri="{FF2B5EF4-FFF2-40B4-BE49-F238E27FC236}">
                <a16:creationId xmlns=""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9" name="Рисунок 23">
            <a:extLst>
              <a:ext uri="{FF2B5EF4-FFF2-40B4-BE49-F238E27FC236}">
                <a16:creationId xmlns=""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16" name="Текст 28">
            <a:extLst>
              <a:ext uri="{FF2B5EF4-FFF2-40B4-BE49-F238E27FC236}">
                <a16:creationId xmlns=""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17" name="Текст 28">
            <a:extLst>
              <a:ext uri="{FF2B5EF4-FFF2-40B4-BE49-F238E27FC236}">
                <a16:creationId xmlns=""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3ECADA73-BD12-4162-9517-72763EDBEE86}" type="datetime1">
              <a:rPr lang="ru-RU" noProof="0" smtClean="0"/>
              <a:pPr/>
              <a:t>14.02.2023</a:t>
            </a:fld>
            <a:endParaRPr lang="ru-RU" noProof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ru-RU" noProof="0"/>
              <a:t>ЗАГОЛОВОК ПРЕЗЕНТАЦИИ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294A09A9-5501-47C1-A89A-A340965A2BE2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19" name="Полилиния 18">
            <a:extLst>
              <a:ext uri="{FF2B5EF4-FFF2-40B4-BE49-F238E27FC236}">
                <a16:creationId xmlns=""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21" name="Полилиния 20">
            <a:extLst>
              <a:ext uri="{FF2B5EF4-FFF2-40B4-BE49-F238E27FC236}">
                <a16:creationId xmlns=""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25" name="Полилиния 24">
            <a:extLst>
              <a:ext uri="{FF2B5EF4-FFF2-40B4-BE49-F238E27FC236}">
                <a16:creationId xmlns=""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26" name="Овал 25">
            <a:extLst>
              <a:ext uri="{FF2B5EF4-FFF2-40B4-BE49-F238E27FC236}">
                <a16:creationId xmlns=""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27" name="Полилиния 26">
            <a:extLst>
              <a:ext uri="{FF2B5EF4-FFF2-40B4-BE49-F238E27FC236}">
                <a16:creationId xmlns=""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28" name="Полилиния 27">
            <a:extLst>
              <a:ext uri="{FF2B5EF4-FFF2-40B4-BE49-F238E27FC236}">
                <a16:creationId xmlns=""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29" name="Полилиния 28">
            <a:extLst>
              <a:ext uri="{FF2B5EF4-FFF2-40B4-BE49-F238E27FC236}">
                <a16:creationId xmlns=""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ся команда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Заголовок 1">
            <a:extLst>
              <a:ext uri="{FF2B5EF4-FFF2-40B4-BE49-F238E27FC236}">
                <a16:creationId xmlns=""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rtlCol="0" anchor="b">
            <a:noAutofit/>
          </a:bodyPr>
          <a:lstStyle>
            <a:lvl1pPr>
              <a:defRPr sz="4800" b="1"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Рисунок 23">
            <a:extLst>
              <a:ext uri="{FF2B5EF4-FFF2-40B4-BE49-F238E27FC236}">
                <a16:creationId xmlns=""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31" name="Текст 28">
            <a:extLst>
              <a:ext uri="{FF2B5EF4-FFF2-40B4-BE49-F238E27FC236}">
                <a16:creationId xmlns=""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32" name="Текст 28">
            <a:extLst>
              <a:ext uri="{FF2B5EF4-FFF2-40B4-BE49-F238E27FC236}">
                <a16:creationId xmlns=""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33" name="Рисунок 23">
            <a:extLst>
              <a:ext uri="{FF2B5EF4-FFF2-40B4-BE49-F238E27FC236}">
                <a16:creationId xmlns=""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34" name="Текст 28">
            <a:extLst>
              <a:ext uri="{FF2B5EF4-FFF2-40B4-BE49-F238E27FC236}">
                <a16:creationId xmlns=""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35" name="Текст 28">
            <a:extLst>
              <a:ext uri="{FF2B5EF4-FFF2-40B4-BE49-F238E27FC236}">
                <a16:creationId xmlns=""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36" name="Рисунок 23">
            <a:extLst>
              <a:ext uri="{FF2B5EF4-FFF2-40B4-BE49-F238E27FC236}">
                <a16:creationId xmlns=""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37" name="Текст 28">
            <a:extLst>
              <a:ext uri="{FF2B5EF4-FFF2-40B4-BE49-F238E27FC236}">
                <a16:creationId xmlns=""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38" name="Текст 28">
            <a:extLst>
              <a:ext uri="{FF2B5EF4-FFF2-40B4-BE49-F238E27FC236}">
                <a16:creationId xmlns=""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39" name="Рисунок 23">
            <a:extLst>
              <a:ext uri="{FF2B5EF4-FFF2-40B4-BE49-F238E27FC236}">
                <a16:creationId xmlns=""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0" name="Текст 28">
            <a:extLst>
              <a:ext uri="{FF2B5EF4-FFF2-40B4-BE49-F238E27FC236}">
                <a16:creationId xmlns=""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41" name="Текст 28">
            <a:extLst>
              <a:ext uri="{FF2B5EF4-FFF2-40B4-BE49-F238E27FC236}">
                <a16:creationId xmlns=""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42" name="Рисунок 23">
            <a:extLst>
              <a:ext uri="{FF2B5EF4-FFF2-40B4-BE49-F238E27FC236}">
                <a16:creationId xmlns=""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3" name="Текст 28">
            <a:extLst>
              <a:ext uri="{FF2B5EF4-FFF2-40B4-BE49-F238E27FC236}">
                <a16:creationId xmlns=""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44" name="Текст 28">
            <a:extLst>
              <a:ext uri="{FF2B5EF4-FFF2-40B4-BE49-F238E27FC236}">
                <a16:creationId xmlns=""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45" name="Рисунок 23">
            <a:extLst>
              <a:ext uri="{FF2B5EF4-FFF2-40B4-BE49-F238E27FC236}">
                <a16:creationId xmlns=""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6" name="Текст 28">
            <a:extLst>
              <a:ext uri="{FF2B5EF4-FFF2-40B4-BE49-F238E27FC236}">
                <a16:creationId xmlns=""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47" name="Текст 28">
            <a:extLst>
              <a:ext uri="{FF2B5EF4-FFF2-40B4-BE49-F238E27FC236}">
                <a16:creationId xmlns=""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48" name="Рисунок 23">
            <a:extLst>
              <a:ext uri="{FF2B5EF4-FFF2-40B4-BE49-F238E27FC236}">
                <a16:creationId xmlns=""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9" name="Текст 28">
            <a:extLst>
              <a:ext uri="{FF2B5EF4-FFF2-40B4-BE49-F238E27FC236}">
                <a16:creationId xmlns=""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50" name="Текст 28">
            <a:extLst>
              <a:ext uri="{FF2B5EF4-FFF2-40B4-BE49-F238E27FC236}">
                <a16:creationId xmlns=""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51" name="Рисунок 23">
            <a:extLst>
              <a:ext uri="{FF2B5EF4-FFF2-40B4-BE49-F238E27FC236}">
                <a16:creationId xmlns=""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52" name="Текст 28">
            <a:extLst>
              <a:ext uri="{FF2B5EF4-FFF2-40B4-BE49-F238E27FC236}">
                <a16:creationId xmlns=""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53" name="Текст 28">
            <a:extLst>
              <a:ext uri="{FF2B5EF4-FFF2-40B4-BE49-F238E27FC236}">
                <a16:creationId xmlns=""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18" name="Дата 17">
            <a:extLst>
              <a:ext uri="{FF2B5EF4-FFF2-40B4-BE49-F238E27FC236}">
                <a16:creationId xmlns=""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00567EE6-F454-4EB6-B4FA-2D2EA2079CE5}" type="datetime1">
              <a:rPr lang="ru-RU" noProof="0" smtClean="0"/>
              <a:pPr/>
              <a:t>14.02.2023</a:t>
            </a:fld>
            <a:endParaRPr lang="ru-RU" noProof="0"/>
          </a:p>
        </p:txBody>
      </p:sp>
      <p:sp>
        <p:nvSpPr>
          <p:cNvPr id="22" name="Нижний колонтитул 21">
            <a:extLst>
              <a:ext uri="{FF2B5EF4-FFF2-40B4-BE49-F238E27FC236}">
                <a16:creationId xmlns=""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ru-RU" noProof="0"/>
              <a:t>НАЗВАНИЕ ПРЕЗЕНТАЦИИ</a:t>
            </a:r>
          </a:p>
        </p:txBody>
      </p:sp>
      <p:sp>
        <p:nvSpPr>
          <p:cNvPr id="23" name="Номер слайда 22">
            <a:extLst>
              <a:ext uri="{FF2B5EF4-FFF2-40B4-BE49-F238E27FC236}">
                <a16:creationId xmlns=""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294A09A9-5501-47C1-A89A-A340965A2BE2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fld id="{E28107DB-A728-4EA7-8791-A75B3D59127C}" type="datetime1">
              <a:rPr lang="ru-RU" noProof="0" smtClean="0"/>
              <a:pPr/>
              <a:t>14.02.2023</a:t>
            </a:fld>
            <a:endParaRPr lang="ru-RU" noProof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r>
              <a:rPr lang="ru-RU" noProof="0"/>
              <a:t>ЗАГОЛОВОК ПРЕЗЕНТАЦИИ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fld id="{294A09A9-5501-47C1-A89A-A340965A2BE2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rtlCol="0"/>
          <a:lstStyle/>
          <a:p>
            <a:pPr rt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Топонимика как средство формирования междисциплинарных связей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 rtlCol="0"/>
          <a:lstStyle/>
          <a:p>
            <a:pPr rtl="0"/>
            <a:r>
              <a:rPr lang="ru-RU" dirty="0" smtClean="0"/>
              <a:t>Мастер-класс</a:t>
            </a:r>
          </a:p>
          <a:p>
            <a:pPr rtl="0"/>
            <a:r>
              <a:rPr lang="ru-RU" sz="2400" dirty="0" err="1" smtClean="0"/>
              <a:t>Назарец</a:t>
            </a:r>
            <a:r>
              <a:rPr lang="ru-RU" sz="2400" dirty="0" smtClean="0"/>
              <a:t> Е.Ш., учитель географии МБОУ «Гимназия №1»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FAE308-3076-43DB-B834-DA0B0AE19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rtlCol="0"/>
          <a:lstStyle/>
          <a:p>
            <a:pPr rtl="0"/>
            <a:r>
              <a:rPr lang="ru-RU"/>
              <a:t>Спасибо</a:t>
            </a:r>
          </a:p>
        </p:txBody>
      </p:sp>
    </p:spTree>
    <p:extLst>
      <p:ext uri="{BB962C8B-B14F-4D97-AF65-F5344CB8AC3E}">
        <p14:creationId xmlns="" xmlns:p14="http://schemas.microsoft.com/office/powerpoint/2010/main" val="926184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/>
          <a:lstStyle/>
          <a:p>
            <a:pPr rtl="0"/>
            <a:r>
              <a:rPr lang="ru-RU" dirty="0"/>
              <a:t>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5B371F2-DBA5-415A-82C8-651F587B8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800" dirty="0" smtClean="0"/>
              <a:t>Анализ топонимов европейской части России, включающих в качестве определяющих слова дуб, бук, сосна, ель. показал несоответствие современных границ ареалов этих деревьев и топонимов. Это объясняется как хозяйственной деятельностью человека, так и климатическими изменениями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34C72D2-EFDF-844A-8472-CB49A59B1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 rtlCol="0"/>
          <a:lstStyle/>
          <a:p>
            <a:pPr rtl="0"/>
            <a:fld id="{294A09A9-5501-47C1-A89A-A340965A2BE2}" type="slidenum">
              <a:rPr lang="ru-RU" smtClean="0"/>
              <a:pPr rtl="0"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39799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А.В.Суперанская: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«Географические названия – это, пожалуй, такая же материальная культура, как остатки первобытных жилищ, посуды, как монеты, кости и т.п. И если относиться к ним бережно, тщательно собрать и изучить их, можно получить немало ценных исторических данных».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Летопись Земли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Географические названия иногда называют «летописью Земли». В них запечатлено многое, не ставшее достоянием археологии и исторических документов. Так, определяя территории расселения племён и народов в древности, историки опираются на топонимические данные. </a:t>
            </a: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ru-RU" noProof="0" smtClean="0"/>
              <a:pPr/>
              <a:t>4</a:t>
            </a:fld>
            <a:endParaRPr lang="ru-RU" noProof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5F191A4-7839-4F63-B17C-7C366C594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Полезные ископаемые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9B9ED227-95A7-4B08-91FE-5E0EF0D41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387259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z="1800" dirty="0" smtClean="0"/>
              <a:t>Сольвычегодск </a:t>
            </a:r>
          </a:p>
          <a:p>
            <a:r>
              <a:rPr lang="ru-RU" sz="1800" dirty="0" smtClean="0"/>
              <a:t>р. </a:t>
            </a:r>
            <a:r>
              <a:rPr lang="ru-RU" sz="1800" dirty="0" err="1" smtClean="0"/>
              <a:t>Усолка</a:t>
            </a:r>
            <a:r>
              <a:rPr lang="ru-RU" sz="1800" dirty="0" smtClean="0"/>
              <a:t> </a:t>
            </a:r>
          </a:p>
          <a:p>
            <a:r>
              <a:rPr lang="ru-RU" sz="1800" dirty="0" smtClean="0"/>
              <a:t>Усолье-Сибирское</a:t>
            </a:r>
          </a:p>
          <a:p>
            <a:r>
              <a:rPr lang="ru-RU" sz="1800" dirty="0" err="1" smtClean="0"/>
              <a:t>Углеград</a:t>
            </a:r>
            <a:r>
              <a:rPr lang="ru-RU" sz="1800" dirty="0" smtClean="0"/>
              <a:t> </a:t>
            </a:r>
          </a:p>
          <a:p>
            <a:r>
              <a:rPr lang="ru-RU" sz="1800" dirty="0" smtClean="0"/>
              <a:t>Железногорск</a:t>
            </a:r>
          </a:p>
          <a:p>
            <a:r>
              <a:rPr lang="ru-RU" sz="1800" dirty="0" smtClean="0"/>
              <a:t>Боксит </a:t>
            </a:r>
          </a:p>
          <a:p>
            <a:r>
              <a:rPr lang="ru-RU" sz="1800" dirty="0" smtClean="0"/>
              <a:t>Гидроторф</a:t>
            </a:r>
          </a:p>
          <a:p>
            <a:r>
              <a:rPr lang="ru-RU" sz="1800" dirty="0" smtClean="0"/>
              <a:t>р. Селенга</a:t>
            </a:r>
          </a:p>
          <a:p>
            <a:r>
              <a:rPr lang="ru-RU" sz="1800" dirty="0" smtClean="0"/>
              <a:t>Никель </a:t>
            </a:r>
          </a:p>
          <a:p>
            <a:r>
              <a:rPr lang="ru-RU" sz="1800" dirty="0" smtClean="0"/>
              <a:t>Апатиты</a:t>
            </a:r>
          </a:p>
          <a:p>
            <a:pPr rtl="0"/>
            <a:endParaRPr lang="ru-RU" sz="1800" dirty="0"/>
          </a:p>
          <a:p>
            <a:pPr rtl="0"/>
            <a:endParaRPr lang="ru-RU" sz="1800" dirty="0"/>
          </a:p>
        </p:txBody>
      </p:sp>
      <p:sp>
        <p:nvSpPr>
          <p:cNvPr id="8" name="Номер слайда 7">
            <a:extLst>
              <a:ext uri="{FF2B5EF4-FFF2-40B4-BE49-F238E27FC236}">
                <a16:creationId xmlns="" xmlns:a16="http://schemas.microsoft.com/office/drawing/2014/main" id="{B609FC03-B5BE-D846-993A-8E351C9509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ru-RU" smtClean="0"/>
              <a:pPr rtl="0"/>
              <a:t>5</a:t>
            </a:fld>
            <a:endParaRPr lang="ru-RU"/>
          </a:p>
        </p:txBody>
      </p:sp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9C2ECAAA-1E9C-4845-8EA9-E11A76F08150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rtl="0"/>
            <a:endParaRPr lang="ru-RU" sz="1800" dirty="0"/>
          </a:p>
          <a:p>
            <a:pPr rtl="0"/>
            <a:endParaRPr lang="ru-RU" sz="1800" dirty="0"/>
          </a:p>
        </p:txBody>
      </p:sp>
      <p:sp>
        <p:nvSpPr>
          <p:cNvPr id="9" name="Объект 8">
            <a:extLst>
              <a:ext uri="{FF2B5EF4-FFF2-40B4-BE49-F238E27FC236}">
                <a16:creationId xmlns="" xmlns:a16="http://schemas.microsoft.com/office/drawing/2014/main" id="{472FA7B1-CD7F-3646-B44C-91A107A0CBEE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 rtlCol="0"/>
          <a:lstStyle/>
          <a:p>
            <a:pPr rtl="0"/>
            <a:r>
              <a:rPr lang="ru-RU" sz="2000" dirty="0" smtClean="0"/>
              <a:t>Населенные пункты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721508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Род занятий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3524254"/>
          </a:xfrm>
        </p:spPr>
        <p:txBody>
          <a:bodyPr/>
          <a:lstStyle/>
          <a:p>
            <a:r>
              <a:rPr lang="ru-RU" dirty="0" smtClean="0"/>
              <a:t>Кузнечный взвоз (Томск)</a:t>
            </a:r>
          </a:p>
          <a:p>
            <a:r>
              <a:rPr lang="ru-RU" dirty="0" smtClean="0"/>
              <a:t>село Бондари </a:t>
            </a:r>
          </a:p>
          <a:p>
            <a:r>
              <a:rPr lang="ru-RU" dirty="0" smtClean="0"/>
              <a:t>с. </a:t>
            </a:r>
            <a:r>
              <a:rPr lang="ru-RU" dirty="0" err="1" smtClean="0"/>
              <a:t>Лычники</a:t>
            </a:r>
            <a:endParaRPr lang="ru-RU" dirty="0" smtClean="0"/>
          </a:p>
          <a:p>
            <a:r>
              <a:rPr lang="ru-RU" dirty="0" err="1" smtClean="0"/>
              <a:t>Котельничий</a:t>
            </a:r>
            <a:r>
              <a:rPr lang="ru-RU" dirty="0" smtClean="0"/>
              <a:t> </a:t>
            </a:r>
          </a:p>
          <a:p>
            <a:r>
              <a:rPr lang="ru-RU" dirty="0" smtClean="0"/>
              <a:t>Ловцы </a:t>
            </a:r>
          </a:p>
          <a:p>
            <a:r>
              <a:rPr lang="ru-RU" dirty="0" smtClean="0"/>
              <a:t>Чеботари (Белоруссия)</a:t>
            </a:r>
          </a:p>
          <a:p>
            <a:r>
              <a:rPr lang="ru-RU" dirty="0" smtClean="0"/>
              <a:t>улицы </a:t>
            </a:r>
            <a:r>
              <a:rPr lang="ru-RU" dirty="0" err="1" smtClean="0"/>
              <a:t>Коцарская</a:t>
            </a:r>
            <a:endParaRPr lang="ru-RU" dirty="0" smtClean="0"/>
          </a:p>
          <a:p>
            <a:r>
              <a:rPr lang="ru-RU" dirty="0" err="1" smtClean="0"/>
              <a:t>Рымская</a:t>
            </a:r>
            <a:r>
              <a:rPr lang="ru-RU" dirty="0" smtClean="0"/>
              <a:t> – в Харькове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7A0D165-55F7-43F4-A1A8-CAA3BE2BEE74}" type="datetime1">
              <a:rPr lang="ru-RU" noProof="0" smtClean="0"/>
              <a:pPr/>
              <a:t>14.02.2023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noProof="0" smtClean="0"/>
              <a:t>ЗАГОЛОВОК ПРЕЗЕНТАЦИИ</a:t>
            </a:r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ru-RU" noProof="0" smtClean="0"/>
              <a:pPr/>
              <a:t>6</a:t>
            </a:fld>
            <a:endParaRPr lang="ru-RU" noProof="0"/>
          </a:p>
        </p:txBody>
      </p:sp>
      <p:sp>
        <p:nvSpPr>
          <p:cNvPr id="7" name="Содержимое 6"/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3306540"/>
          </a:xfrm>
        </p:spPr>
        <p:txBody>
          <a:bodyPr/>
          <a:lstStyle/>
          <a:p>
            <a:r>
              <a:rPr lang="ru-RU" dirty="0" smtClean="0"/>
              <a:t>Кузнец</a:t>
            </a:r>
          </a:p>
          <a:p>
            <a:r>
              <a:rPr lang="ru-RU" dirty="0" smtClean="0"/>
              <a:t>Бочки из дерева</a:t>
            </a:r>
          </a:p>
          <a:p>
            <a:r>
              <a:rPr lang="ru-RU" dirty="0" smtClean="0"/>
              <a:t>от </a:t>
            </a:r>
            <a:r>
              <a:rPr lang="ru-RU" i="1" dirty="0" err="1" smtClean="0"/>
              <a:t>рымарь</a:t>
            </a:r>
            <a:r>
              <a:rPr lang="ru-RU" dirty="0" smtClean="0"/>
              <a:t> или </a:t>
            </a:r>
            <a:r>
              <a:rPr lang="ru-RU" i="1" dirty="0" err="1" smtClean="0"/>
              <a:t>лымарь</a:t>
            </a:r>
            <a:r>
              <a:rPr lang="ru-RU" dirty="0" smtClean="0"/>
              <a:t> «шорник» конская упряжь и сбруя</a:t>
            </a:r>
          </a:p>
          <a:p>
            <a:r>
              <a:rPr lang="ru-RU" i="1" dirty="0" err="1" smtClean="0"/>
              <a:t>коцы</a:t>
            </a:r>
            <a:r>
              <a:rPr lang="ru-RU" i="1" dirty="0" smtClean="0"/>
              <a:t> </a:t>
            </a:r>
            <a:r>
              <a:rPr lang="ru-RU" dirty="0" smtClean="0"/>
              <a:t>– ковры односторонние с длинным ворсом</a:t>
            </a:r>
          </a:p>
          <a:p>
            <a:r>
              <a:rPr lang="ru-RU" dirty="0" smtClean="0"/>
              <a:t>Сапожник</a:t>
            </a:r>
          </a:p>
          <a:p>
            <a:r>
              <a:rPr lang="ru-RU" dirty="0" smtClean="0"/>
              <a:t>Лапти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Откуда это?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3567797"/>
          </a:xfrm>
        </p:spPr>
        <p:txBody>
          <a:bodyPr/>
          <a:lstStyle/>
          <a:p>
            <a:r>
              <a:rPr lang="ru-RU" dirty="0" smtClean="0"/>
              <a:t>Город Болонья</a:t>
            </a:r>
          </a:p>
          <a:p>
            <a:r>
              <a:rPr lang="ru-RU" dirty="0" smtClean="0"/>
              <a:t>Канарские острова</a:t>
            </a:r>
          </a:p>
          <a:p>
            <a:r>
              <a:rPr lang="ru-RU" dirty="0" smtClean="0"/>
              <a:t>Горы </a:t>
            </a:r>
            <a:r>
              <a:rPr lang="ru-RU" dirty="0" err="1" smtClean="0"/>
              <a:t>Кау-лин</a:t>
            </a:r>
            <a:endParaRPr lang="ru-RU" dirty="0" smtClean="0"/>
          </a:p>
          <a:p>
            <a:r>
              <a:rPr lang="ru-RU" dirty="0" smtClean="0"/>
              <a:t>Сина (Китай)</a:t>
            </a:r>
          </a:p>
          <a:p>
            <a:r>
              <a:rPr lang="ru-RU" dirty="0" err="1" smtClean="0"/>
              <a:t>Маон</a:t>
            </a:r>
            <a:endParaRPr lang="ru-RU" dirty="0" smtClean="0"/>
          </a:p>
          <a:p>
            <a:r>
              <a:rPr lang="ru-RU" dirty="0" smtClean="0"/>
              <a:t>Персия</a:t>
            </a:r>
          </a:p>
          <a:p>
            <a:r>
              <a:rPr lang="ru-RU" dirty="0" smtClean="0"/>
              <a:t>Греция</a:t>
            </a:r>
          </a:p>
          <a:p>
            <a:r>
              <a:rPr lang="ru-RU" dirty="0" smtClean="0"/>
              <a:t>Сирия </a:t>
            </a: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ru-RU" noProof="0" smtClean="0"/>
              <a:pPr/>
              <a:t>7</a:t>
            </a:fld>
            <a:endParaRPr lang="ru-RU" noProof="0"/>
          </a:p>
        </p:txBody>
      </p:sp>
      <p:sp>
        <p:nvSpPr>
          <p:cNvPr id="7" name="Содержимое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ru-RU" dirty="0" smtClean="0"/>
              <a:t>Непромокаемая ткань</a:t>
            </a:r>
          </a:p>
          <a:p>
            <a:r>
              <a:rPr lang="ru-RU" dirty="0" smtClean="0"/>
              <a:t>Канарейка</a:t>
            </a:r>
          </a:p>
          <a:p>
            <a:r>
              <a:rPr lang="ru-RU" dirty="0" smtClean="0"/>
              <a:t>Каолин – глина</a:t>
            </a:r>
          </a:p>
          <a:p>
            <a:r>
              <a:rPr lang="ru-RU" dirty="0" smtClean="0"/>
              <a:t>Апельсин </a:t>
            </a:r>
          </a:p>
          <a:p>
            <a:r>
              <a:rPr lang="ru-RU" dirty="0" smtClean="0"/>
              <a:t>Майонез</a:t>
            </a:r>
          </a:p>
          <a:p>
            <a:r>
              <a:rPr lang="ru-RU" dirty="0" smtClean="0"/>
              <a:t>Персики</a:t>
            </a:r>
          </a:p>
          <a:p>
            <a:r>
              <a:rPr lang="ru-RU" dirty="0" smtClean="0"/>
              <a:t>Гречиха</a:t>
            </a:r>
          </a:p>
          <a:p>
            <a:r>
              <a:rPr lang="ru-RU" dirty="0" smtClean="0"/>
              <a:t>Сурик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D0B6389-2374-4677-B8BB-59410CCC3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>
            <a:normAutofit fontScale="90000"/>
          </a:bodyPr>
          <a:lstStyle/>
          <a:p>
            <a:pPr rtl="0"/>
            <a:r>
              <a:rPr lang="ru-RU" dirty="0" smtClean="0"/>
              <a:t>Цвет. Четыре моря – четыре цвета</a:t>
            </a:r>
            <a:r>
              <a:rPr lang="ru-RU" dirty="0"/>
              <a:t> </a:t>
            </a:r>
          </a:p>
        </p:txBody>
      </p:sp>
      <p:graphicFrame>
        <p:nvGraphicFramePr>
          <p:cNvPr id="6" name="Объект 3" descr="Заполнитель временной шкалы ">
            <a:extLst>
              <a:ext uri="{FF2B5EF4-FFF2-40B4-BE49-F238E27FC236}">
                <a16:creationId xmlns="" xmlns:a16="http://schemas.microsoft.com/office/drawing/2014/main" id="{85168BDF-A0D9-4916-A9F9-41D8175A703C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="" xmlns:p14="http://schemas.microsoft.com/office/powerpoint/2010/main" val="1225313516"/>
              </p:ext>
            </p:extLst>
          </p:nvPr>
        </p:nvGraphicFramePr>
        <p:xfrm>
          <a:off x="1251312" y="2082555"/>
          <a:ext cx="9689375" cy="3940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адпись 3">
            <a:extLst>
              <a:ext uri="{FF2B5EF4-FFF2-40B4-BE49-F238E27FC236}">
                <a16:creationId xmlns="" xmlns:a16="http://schemas.microsoft.com/office/drawing/2014/main" id="{9C0179B5-0800-154F-80F6-614473C055BD}"/>
              </a:ext>
            </a:extLst>
          </p:cNvPr>
          <p:cNvSpPr txBox="1"/>
          <p:nvPr/>
        </p:nvSpPr>
        <p:spPr>
          <a:xfrm>
            <a:off x="2249638" y="2663756"/>
            <a:ext cx="350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" name="Надпись 6">
            <a:extLst>
              <a:ext uri="{FF2B5EF4-FFF2-40B4-BE49-F238E27FC236}">
                <a16:creationId xmlns="" xmlns:a16="http://schemas.microsoft.com/office/drawing/2014/main" id="{B468C313-80C0-8840-8702-F1084174C592}"/>
              </a:ext>
            </a:extLst>
          </p:cNvPr>
          <p:cNvSpPr txBox="1"/>
          <p:nvPr/>
        </p:nvSpPr>
        <p:spPr>
          <a:xfrm>
            <a:off x="4731580" y="2663755"/>
            <a:ext cx="350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8" name="Надпись 7">
            <a:extLst>
              <a:ext uri="{FF2B5EF4-FFF2-40B4-BE49-F238E27FC236}">
                <a16:creationId xmlns="" xmlns:a16="http://schemas.microsoft.com/office/drawing/2014/main" id="{4E863C6B-1856-BC43-A090-B182EAB34EB8}"/>
              </a:ext>
            </a:extLst>
          </p:cNvPr>
          <p:cNvSpPr txBox="1"/>
          <p:nvPr/>
        </p:nvSpPr>
        <p:spPr>
          <a:xfrm>
            <a:off x="7162724" y="2641984"/>
            <a:ext cx="350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9" name="Надпись 8">
            <a:extLst>
              <a:ext uri="{FF2B5EF4-FFF2-40B4-BE49-F238E27FC236}">
                <a16:creationId xmlns="" xmlns:a16="http://schemas.microsoft.com/office/drawing/2014/main" id="{3AE770E3-D227-CD4E-83C4-44744E774884}"/>
              </a:ext>
            </a:extLst>
          </p:cNvPr>
          <p:cNvSpPr txBox="1"/>
          <p:nvPr/>
        </p:nvSpPr>
        <p:spPr>
          <a:xfrm>
            <a:off x="9572095" y="2641983"/>
            <a:ext cx="350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12" name="Номер слайда 11">
            <a:extLst>
              <a:ext uri="{FF2B5EF4-FFF2-40B4-BE49-F238E27FC236}">
                <a16:creationId xmlns="" xmlns:a16="http://schemas.microsoft.com/office/drawing/2014/main" id="{6308D1AB-33EC-174A-AFF4-6B9718A86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 rtlCol="0"/>
          <a:lstStyle/>
          <a:p>
            <a:pPr rtl="0"/>
            <a:fld id="{294A09A9-5501-47C1-A89A-A340965A2BE2}" type="slidenum">
              <a:rPr lang="ru-RU" smtClean="0"/>
              <a:pPr rtl="0"/>
              <a:t>8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00209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Город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D51A6D85-3837-435F-A342-5A3F98172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ru-RU" dirty="0" smtClean="0"/>
              <a:t>Царицын</a:t>
            </a:r>
          </a:p>
          <a:p>
            <a:pPr rtl="0"/>
            <a:r>
              <a:rPr lang="ru-RU" dirty="0" err="1" smtClean="0"/>
              <a:t>Екатеринодар</a:t>
            </a:r>
            <a:endParaRPr lang="ru-RU" dirty="0" smtClean="0"/>
          </a:p>
          <a:p>
            <a:pPr rtl="0"/>
            <a:r>
              <a:rPr lang="ru-RU" dirty="0" smtClean="0"/>
              <a:t>Свердловск</a:t>
            </a:r>
          </a:p>
          <a:p>
            <a:pPr rtl="0"/>
            <a:r>
              <a:rPr lang="ru-RU" dirty="0" smtClean="0"/>
              <a:t>Кенигсберг</a:t>
            </a:r>
          </a:p>
          <a:p>
            <a:pPr rtl="0"/>
            <a:r>
              <a:rPr lang="ru-RU" dirty="0" smtClean="0"/>
              <a:t>Горький</a:t>
            </a:r>
          </a:p>
          <a:p>
            <a:pPr rtl="0"/>
            <a:r>
              <a:rPr lang="ru-RU" dirty="0" smtClean="0"/>
              <a:t>Симбирск</a:t>
            </a:r>
          </a:p>
          <a:p>
            <a:pPr rtl="0"/>
            <a:r>
              <a:rPr lang="ru-RU" dirty="0" smtClean="0"/>
              <a:t>Ленинград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ru-RU" dirty="0" smtClean="0"/>
              <a:t>?Сталинград, Волгоград</a:t>
            </a:r>
          </a:p>
          <a:p>
            <a:r>
              <a:rPr lang="ru-RU" dirty="0" smtClean="0"/>
              <a:t>?Краснодар</a:t>
            </a:r>
          </a:p>
          <a:p>
            <a:r>
              <a:rPr lang="ru-RU" dirty="0" smtClean="0"/>
              <a:t>?Екатеринбург</a:t>
            </a:r>
          </a:p>
          <a:p>
            <a:r>
              <a:rPr lang="ru-RU" dirty="0" smtClean="0"/>
              <a:t>?Калининград</a:t>
            </a:r>
          </a:p>
          <a:p>
            <a:r>
              <a:rPr lang="ru-RU" dirty="0" smtClean="0"/>
              <a:t>?Нижний Новгород</a:t>
            </a:r>
          </a:p>
          <a:p>
            <a:r>
              <a:rPr lang="ru-RU" dirty="0" smtClean="0"/>
              <a:t>?Ульяновск</a:t>
            </a:r>
          </a:p>
          <a:p>
            <a:r>
              <a:rPr lang="ru-RU" dirty="0" smtClean="0"/>
              <a:t>?Санкт-Петербург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Событие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46797337"/>
      </p:ext>
    </p:extLst>
  </p:cSld>
  <p:clrMapOvr>
    <a:masterClrMapping/>
  </p:clrMapOvr>
</p:sld>
</file>

<file path=ppt/theme/theme1.xml><?xml version="1.0" encoding="utf-8"?>
<a:theme xmlns:a="http://schemas.openxmlformats.org/drawingml/2006/main" name="м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_59457593_TF45331398_Win32" id="{3A7E0759-75B2-4566-923C-3451D643A8ED}" vid="{B382A2E4-62DA-452E-984E-11EE757E2A5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334180-0405-413B-834A-44FA9E05AD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5BAB77-79E1-4739-AA51-10C9079186D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4A615295-94F6-4CE2-A1B1-6B7E1DAA5A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м</Template>
  <TotalTime>0</TotalTime>
  <Words>276</Words>
  <PresentationFormat>Произвольный</PresentationFormat>
  <Paragraphs>93</Paragraphs>
  <Slides>10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</vt:lpstr>
      <vt:lpstr>      Топонимика как средство формирования междисциплинарных связей</vt:lpstr>
      <vt:lpstr>Введение</vt:lpstr>
      <vt:lpstr>А.В.Суперанская:</vt:lpstr>
      <vt:lpstr>Летопись Земли</vt:lpstr>
      <vt:lpstr>Полезные ископаемые</vt:lpstr>
      <vt:lpstr>Род занятий</vt:lpstr>
      <vt:lpstr>Откуда это?</vt:lpstr>
      <vt:lpstr>Цвет. Четыре моря – четыре цвета </vt:lpstr>
      <vt:lpstr>Город</vt:lpstr>
      <vt:lpstr>Спасибо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2023-02-14T14:39:43Z</dcterms:created>
  <dcterms:modified xsi:type="dcterms:W3CDTF">2023-02-14T15:17:25Z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